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2.xml" ContentType="application/vnd.openxmlformats-officedocument.presentationml.slide+xml"/>
  <Override PartName="/ppt/slides/slide3.xml" ContentType="application/vnd.openxmlformats-officedocument.presentationml.slide+xml"/>
  <Override PartName="/ppt/slideLayouts/slideLayout15.xml" ContentType="application/vnd.openxmlformats-officedocument.presentationml.slideLayout+xml"/>
  <Override PartName="/ppt/slides/slide21.xml" ContentType="application/vnd.openxmlformats-officedocument.presentationml.slide+xml"/>
  <Override PartName="/ppt/slideLayouts/slideLayout13.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27.xml" ContentType="application/vnd.openxmlformats-officedocument.presentationml.slide+xml"/>
  <Override PartName="/ppt/slideLayouts/slideLayout12.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4.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s/slide14.xml" ContentType="application/vnd.openxmlformats-officedocument.presentationml.slide+xml"/>
  <Override PartName="/ppt/slideMasters/slideMaster1.xml" ContentType="application/vnd.openxmlformats-officedocument.presentationml.slideMaster+xml"/>
  <Override PartName="/ppt/slides/slide24.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slides/slide28.xml" ContentType="application/vnd.openxmlformats-officedocument.presentationml.slide+xml"/>
  <Override PartName="/ppt/theme/theme1.xml" ContentType="application/vnd.openxmlformats-officedocument.them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16.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slideLayouts/slideLayout6.xml" ContentType="application/vnd.openxmlformats-officedocument.presentationml.slideLayout+xml"/>
  <Override PartName="/ppt/presProps.xml" ContentType="application/vnd.openxmlformats-officedocument.presentationml.presProps+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12192000" cy="6858000"/>
  <p:defaultText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presProps" Target="presProps.xml" /><Relationship Id="rId35" Type="http://schemas.openxmlformats.org/officeDocument/2006/relationships/tableStyles" Target="tableStyles.xml" /><Relationship Id="rId36"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title" userDrawn="1">
  <p:cSld name="Title Slide">
    <p:spTree>
      <p:nvGrpSpPr>
        <p:cNvPr id="1" name="" hidden="0"/>
        <p:cNvGrpSpPr/>
        <p:nvPr isPhoto="0" userDrawn="0"/>
      </p:nvGrpSpPr>
      <p:grpSpPr bwMode="auto">
        <a:xfrm>
          <a:off x="0" y="0"/>
          <a:ext cx="0" cy="0"/>
          <a:chOff x="0" y="0"/>
          <a:chExt cx="0" cy="0"/>
        </a:xfrm>
      </p:grpSpPr>
      <p:grpSp>
        <p:nvGrpSpPr>
          <p:cNvPr id="7" name="Group 6" hidden="0"/>
          <p:cNvGrpSpPr/>
          <p:nvPr isPhoto="0" userDrawn="0"/>
        </p:nvGrpSpPr>
        <p:grpSpPr bwMode="auto">
          <a:xfrm>
            <a:off x="0" y="-8467"/>
            <a:ext cx="12192000" cy="6866466"/>
            <a:chOff x="0" y="-8467"/>
            <a:chExt cx="12192000" cy="6866466"/>
          </a:xfrm>
        </p:grpSpPr>
        <p:cxnSp>
          <p:nvCxnSpPr>
            <p:cNvPr id="32" name="Straight Connector 31" hidden="0"/>
            <p:cNvCxnSpPr>
              <a:cxnSpLocks/>
            </p:cNvCxnSpPr>
            <p:nvPr isPhoto="0" userDrawn="0"/>
          </p:nvCxnSpPr>
          <p:spPr bwMode="auto">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hidden="0"/>
            <p:cNvCxnSpPr>
              <a:cxnSpLocks/>
            </p:cNvCxnSpPr>
            <p:nvPr isPhoto="0" userDrawn="0"/>
          </p:nvCxnSpPr>
          <p:spPr bwMode="auto">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hidden="0"/>
            <p:cNvSpPr/>
            <p:nvPr isPhoto="0" userDrawn="0"/>
          </p:nvSpPr>
          <p:spPr bwMode="auto">
            <a:xfrm>
              <a:off x="9181476" y="-8467"/>
              <a:ext cx="3007349" cy="6866466"/>
            </a:xfrm>
            <a:custGeom>
              <a:avLst/>
              <a:gdLst/>
              <a:ahLst/>
              <a:cxnLst/>
              <a:rect l="l" t="t" r="r" b="b"/>
              <a:pathLst>
                <a:path w="3007349" h="6866467" fill="norm" stroke="1" extrusionOk="0">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hidden="0"/>
            <p:cNvSpPr/>
            <p:nvPr isPhoto="0" userDrawn="0"/>
          </p:nvSpPr>
          <p:spPr bwMode="auto">
            <a:xfrm>
              <a:off x="9603442" y="-8467"/>
              <a:ext cx="2588558" cy="6866466"/>
            </a:xfrm>
            <a:custGeom>
              <a:avLst/>
              <a:gdLst/>
              <a:ahLst/>
              <a:cxnLst/>
              <a:rect l="l" t="t" r="r" b="b"/>
              <a:pathLst>
                <a:path w="2573311" h="6866467" fill="norm" stroke="1" extrusionOk="0">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hidden="0"/>
            <p:cNvSpPr/>
            <p:nvPr isPhoto="0" userDrawn="0"/>
          </p:nvSpPr>
          <p:spPr bwMode="auto">
            <a:xfrm>
              <a:off x="8932333" y="3048000"/>
              <a:ext cx="3259666"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hidden="0"/>
            <p:cNvSpPr/>
            <p:nvPr isPhoto="0" userDrawn="0"/>
          </p:nvSpPr>
          <p:spPr bwMode="auto">
            <a:xfrm>
              <a:off x="9334500" y="-8467"/>
              <a:ext cx="2854326" cy="6866466"/>
            </a:xfrm>
            <a:custGeom>
              <a:avLst/>
              <a:gdLst/>
              <a:ahLst/>
              <a:cxnLst/>
              <a:rect l="l" t="t" r="r" b="b"/>
              <a:pathLst>
                <a:path w="2858013" h="6866467" fill="norm" stroke="1" extrusionOk="0">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hidden="0"/>
            <p:cNvSpPr/>
            <p:nvPr isPhoto="0" userDrawn="0"/>
          </p:nvSpPr>
          <p:spPr bwMode="auto">
            <a:xfrm>
              <a:off x="10898730" y="-8467"/>
              <a:ext cx="1290094" cy="6866466"/>
            </a:xfrm>
            <a:custGeom>
              <a:avLst/>
              <a:gdLst/>
              <a:ahLst/>
              <a:cxnLst/>
              <a:rect l="l" t="t" r="r" b="b"/>
              <a:pathLst>
                <a:path w="1290094" h="6858000" fill="norm" stroke="1" extrusionOk="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hidden="0"/>
            <p:cNvSpPr/>
            <p:nvPr isPhoto="0" userDrawn="0"/>
          </p:nvSpPr>
          <p:spPr bwMode="auto">
            <a:xfrm>
              <a:off x="10938999" y="-8467"/>
              <a:ext cx="1249825" cy="6866466"/>
            </a:xfrm>
            <a:custGeom>
              <a:avLst/>
              <a:gdLst/>
              <a:ahLst/>
              <a:cxnLst/>
              <a:rect l="l" t="t" r="r" b="b"/>
              <a:pathLst>
                <a:path w="1249825" h="6858000" fill="norm" stroke="1" extrusionOk="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hidden="0"/>
            <p:cNvSpPr/>
            <p:nvPr isPhoto="0" userDrawn="0"/>
          </p:nvSpPr>
          <p:spPr bwMode="auto">
            <a:xfrm>
              <a:off x="10371666" y="3589867"/>
              <a:ext cx="1817158"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hidden="0"/>
            <p:cNvSpPr/>
            <p:nvPr isPhoto="0" userDrawn="0"/>
          </p:nvSpPr>
          <p:spPr bwMode="auto">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hidden="0"/>
          <p:cNvSpPr>
            <a:spLocks noGrp="1"/>
          </p:cNvSpPr>
          <p:nvPr isPhoto="0" userDrawn="0">
            <p:ph type="ctrTitle" hasCustomPrompt="0"/>
          </p:nvPr>
        </p:nvSpPr>
        <p:spPr bwMode="auto">
          <a:xfrm>
            <a:off x="1507067" y="2404534"/>
            <a:ext cx="7766936" cy="1646302"/>
          </a:xfrm>
        </p:spPr>
        <p:txBody>
          <a:bodyPr anchor="b">
            <a:noAutofit/>
          </a:bodyPr>
          <a:lstStyle>
            <a:lvl1pPr algn="r">
              <a:defRPr sz="5400">
                <a:solidFill>
                  <a:schemeClr val="accent1"/>
                </a:solidFill>
              </a:defRPr>
            </a:lvl1pPr>
          </a:lstStyle>
          <a:p>
            <a:pPr>
              <a:defRPr/>
            </a:pPr>
            <a:r>
              <a:rPr lang="en-US"/>
              <a:t>Click to edit Master title style</a:t>
            </a:r>
            <a:endParaRPr lang="en-US"/>
          </a:p>
        </p:txBody>
      </p:sp>
      <p:sp>
        <p:nvSpPr>
          <p:cNvPr id="3" name="Subtitle 2" hidden="0"/>
          <p:cNvSpPr>
            <a:spLocks noGrp="1"/>
          </p:cNvSpPr>
          <p:nvPr isPhoto="0" userDrawn="0">
            <p:ph type="subTitle" idx="1" hasCustomPrompt="0"/>
          </p:nvPr>
        </p:nvSpPr>
        <p:spPr bwMode="auto">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itle and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5" y="609600"/>
            <a:ext cx="8596668" cy="3403600"/>
          </a:xfrm>
        </p:spPr>
        <p:txBody>
          <a:bodyPr anchor="ctr">
            <a:normAutofit/>
          </a:bodyPr>
          <a:lstStyle>
            <a:lvl1pPr algn="l">
              <a:defRPr sz="4400" b="0" cap="none"/>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Quote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931334" y="609600"/>
            <a:ext cx="8094134" cy="3022600"/>
          </a:xfrm>
        </p:spPr>
        <p:txBody>
          <a:bodyPr anchor="ctr">
            <a:normAutofit/>
          </a:bodyPr>
          <a:lstStyle>
            <a:lvl1pPr algn="l">
              <a:defRPr sz="4400" b="0" cap="none"/>
            </a:lvl1pPr>
          </a:lstStyle>
          <a:p>
            <a:pPr>
              <a:defRPr/>
            </a:pPr>
            <a:r>
              <a:rPr lang="en-US"/>
              <a:t>Click to edit Master title style</a:t>
            </a:r>
            <a:endParaRPr lang="en-US"/>
          </a:p>
        </p:txBody>
      </p:sp>
      <p:sp>
        <p:nvSpPr>
          <p:cNvPr id="23" name="Text Placeholder 9" hidden="0"/>
          <p:cNvSpPr>
            <a:spLocks noGrp="1"/>
          </p:cNvSpPr>
          <p:nvPr isPhoto="0" userDrawn="0">
            <p:ph type="body" sz="quarter" idx="13" hasCustomPrompt="0"/>
          </p:nvPr>
        </p:nvSpPr>
        <p:spPr bwMode="auto">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defRPr/>
            </a:pPr>
            <a:r>
              <a:rPr lang="en-US"/>
              <a:t>Click to edit Master text styles</a:t>
            </a:r>
            <a:endParaRPr/>
          </a:p>
        </p:txBody>
      </p:sp>
      <p:sp>
        <p:nvSpPr>
          <p:cNvPr id="3" name="Text Placeholder 2" hidden="0"/>
          <p:cNvSpPr>
            <a:spLocks noGrp="1"/>
          </p:cNvSpPr>
          <p:nvPr isPhoto="0" userDrawn="0">
            <p:ph type="body" idx="1" hasCustomPrompt="0"/>
          </p:nvPr>
        </p:nvSpPr>
        <p:spPr bwMode="auto">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
        <p:nvSpPr>
          <p:cNvPr id="20" name="TextBox 19" hidden="0"/>
          <p:cNvSpPr txBox="1"/>
          <p:nvPr isPhoto="0" userDrawn="0"/>
        </p:nvSpPr>
        <p:spPr bwMode="auto">
          <a:xfrm>
            <a:off x="541870" y="790378"/>
            <a:ext cx="609600" cy="584775"/>
          </a:xfrm>
          <a:prstGeom prst="rect">
            <a:avLst/>
          </a:prstGeom>
        </p:spPr>
        <p:txBody>
          <a:bodyPr vert="horz" lIns="91440" tIns="45720" rIns="91440" bIns="45720" rtlCol="0" anchor="ctr">
            <a:noAutofit/>
          </a:bodyPr>
          <a:lstStyle/>
          <a:p>
            <a:pPr lvl="0">
              <a:defRPr/>
            </a:pPr>
            <a:r>
              <a:rPr lang="en-US" sz="8000">
                <a:ln w="3175" cmpd="sng">
                  <a:noFill/>
                </a:ln>
                <a:solidFill>
                  <a:schemeClr val="accent1">
                    <a:lumMod val="60000"/>
                    <a:lumOff val="40000"/>
                  </a:schemeClr>
                </a:solidFill>
                <a:latin typeface="Arial"/>
              </a:rPr>
              <a:t>“</a:t>
            </a:r>
            <a:endParaRPr/>
          </a:p>
        </p:txBody>
      </p:sp>
      <p:sp>
        <p:nvSpPr>
          <p:cNvPr id="22" name="TextBox 21" hidden="0"/>
          <p:cNvSpPr txBox="1"/>
          <p:nvPr isPhoto="0" userDrawn="0"/>
        </p:nvSpPr>
        <p:spPr bwMode="auto">
          <a:xfrm>
            <a:off x="8893011" y="2886556"/>
            <a:ext cx="609600" cy="584775"/>
          </a:xfrm>
          <a:prstGeom prst="rect">
            <a:avLst/>
          </a:prstGeom>
        </p:spPr>
        <p:txBody>
          <a:bodyPr vert="horz" lIns="91440" tIns="45720" rIns="91440" bIns="45720" rtlCol="0" anchor="ctr">
            <a:noAutofit/>
          </a:bodyPr>
          <a:lstStyle/>
          <a:p>
            <a:pPr lvl="0">
              <a:defRPr/>
            </a:pPr>
            <a:r>
              <a:rPr lang="en-US" sz="800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Name Card">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5" y="1931988"/>
            <a:ext cx="8596668" cy="2595460"/>
          </a:xfrm>
        </p:spPr>
        <p:txBody>
          <a:bodyPr anchor="b">
            <a:normAutofit/>
          </a:bodyPr>
          <a:lstStyle>
            <a:lvl1pPr algn="l">
              <a:defRPr sz="4400" b="0" cap="none"/>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Quote Name Card">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931334" y="609600"/>
            <a:ext cx="8094134" cy="3022600"/>
          </a:xfrm>
        </p:spPr>
        <p:txBody>
          <a:bodyPr anchor="ctr">
            <a:normAutofit/>
          </a:bodyPr>
          <a:lstStyle>
            <a:lvl1pPr algn="l">
              <a:defRPr sz="4400" b="0" cap="none"/>
            </a:lvl1pPr>
          </a:lstStyle>
          <a:p>
            <a:pPr>
              <a:defRPr/>
            </a:pPr>
            <a:r>
              <a:rPr lang="en-US"/>
              <a:t>Click to edit Master title style</a:t>
            </a:r>
            <a:endParaRPr lang="en-US"/>
          </a:p>
        </p:txBody>
      </p:sp>
      <p:sp>
        <p:nvSpPr>
          <p:cNvPr id="23" name="Text Placeholder 9" hidden="0"/>
          <p:cNvSpPr>
            <a:spLocks noGrp="1"/>
          </p:cNvSpPr>
          <p:nvPr isPhoto="0" userDrawn="0">
            <p:ph type="body" sz="quarter" idx="13" hasCustomPrompt="0"/>
          </p:nvPr>
        </p:nvSpPr>
        <p:spPr bwMode="auto">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defRPr/>
            </a:pPr>
            <a:r>
              <a:rPr lang="en-US"/>
              <a:t>Click to edit Master text styles</a:t>
            </a:r>
            <a:endParaRPr/>
          </a:p>
        </p:txBody>
      </p:sp>
      <p:sp>
        <p:nvSpPr>
          <p:cNvPr id="3" name="Text Placeholder 2" hidden="0"/>
          <p:cNvSpPr>
            <a:spLocks noGrp="1"/>
          </p:cNvSpPr>
          <p:nvPr isPhoto="0" userDrawn="0">
            <p:ph type="body" idx="1" hasCustomPrompt="0"/>
          </p:nvPr>
        </p:nvSpPr>
        <p:spPr bwMode="auto">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
        <p:nvSpPr>
          <p:cNvPr id="24" name="TextBox 23" hidden="0"/>
          <p:cNvSpPr txBox="1"/>
          <p:nvPr isPhoto="0" userDrawn="0"/>
        </p:nvSpPr>
        <p:spPr bwMode="auto">
          <a:xfrm>
            <a:off x="541870" y="790378"/>
            <a:ext cx="609600" cy="584775"/>
          </a:xfrm>
          <a:prstGeom prst="rect">
            <a:avLst/>
          </a:prstGeom>
        </p:spPr>
        <p:txBody>
          <a:bodyPr vert="horz" lIns="91440" tIns="45720" rIns="91440" bIns="45720" rtlCol="0" anchor="ctr">
            <a:noAutofit/>
          </a:bodyPr>
          <a:lstStyle/>
          <a:p>
            <a:pPr lvl="0">
              <a:defRPr/>
            </a:pPr>
            <a:r>
              <a:rPr lang="en-US" sz="8000">
                <a:ln w="3175" cmpd="sng">
                  <a:noFill/>
                </a:ln>
                <a:solidFill>
                  <a:schemeClr val="accent1">
                    <a:lumMod val="60000"/>
                    <a:lumOff val="40000"/>
                  </a:schemeClr>
                </a:solidFill>
                <a:latin typeface="Arial"/>
              </a:rPr>
              <a:t>“</a:t>
            </a:r>
            <a:endParaRPr/>
          </a:p>
        </p:txBody>
      </p:sp>
      <p:sp>
        <p:nvSpPr>
          <p:cNvPr id="25" name="TextBox 24" hidden="0"/>
          <p:cNvSpPr txBox="1"/>
          <p:nvPr isPhoto="0" userDrawn="0"/>
        </p:nvSpPr>
        <p:spPr bwMode="auto">
          <a:xfrm>
            <a:off x="8893011" y="2886556"/>
            <a:ext cx="609600" cy="584775"/>
          </a:xfrm>
          <a:prstGeom prst="rect">
            <a:avLst/>
          </a:prstGeom>
        </p:spPr>
        <p:txBody>
          <a:bodyPr vert="horz" lIns="91440" tIns="45720" rIns="91440" bIns="45720" rtlCol="0" anchor="ctr">
            <a:noAutofit/>
          </a:bodyPr>
          <a:lstStyle/>
          <a:p>
            <a:pPr lvl="0">
              <a:defRPr/>
            </a:pPr>
            <a:r>
              <a:rPr lang="en-US" sz="8000">
                <a:ln w="3175" cmpd="sng">
                  <a:noFill/>
                </a:ln>
                <a:solidFill>
                  <a:schemeClr val="accent1">
                    <a:lumMod val="60000"/>
                    <a:lumOff val="40000"/>
                  </a:schemeClr>
                </a:solidFill>
                <a:latin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True or Fals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85799" y="609600"/>
            <a:ext cx="8588203" cy="3022600"/>
          </a:xfrm>
        </p:spPr>
        <p:txBody>
          <a:bodyPr anchor="ctr">
            <a:normAutofit/>
          </a:bodyPr>
          <a:lstStyle>
            <a:lvl1pPr algn="l">
              <a:defRPr sz="4400" b="0" cap="none"/>
            </a:lvl1pPr>
          </a:lstStyle>
          <a:p>
            <a:pPr>
              <a:defRPr/>
            </a:pPr>
            <a:r>
              <a:rPr lang="en-US"/>
              <a:t>Click to edit Master title style</a:t>
            </a:r>
            <a:endParaRPr lang="en-US"/>
          </a:p>
        </p:txBody>
      </p:sp>
      <p:sp>
        <p:nvSpPr>
          <p:cNvPr id="23" name="Text Placeholder 9" hidden="0"/>
          <p:cNvSpPr>
            <a:spLocks noGrp="1"/>
          </p:cNvSpPr>
          <p:nvPr isPhoto="0" userDrawn="0">
            <p:ph type="body" sz="quarter" idx="13" hasCustomPrompt="0"/>
          </p:nvPr>
        </p:nvSpPr>
        <p:spPr bwMode="auto">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defRPr/>
            </a:pPr>
            <a:r>
              <a:rPr lang="en-US"/>
              <a:t>Click to edit Master text styles</a:t>
            </a:r>
            <a:endParaRPr/>
          </a:p>
        </p:txBody>
      </p:sp>
      <p:sp>
        <p:nvSpPr>
          <p:cNvPr id="3" name="Text Placeholder 2" hidden="0"/>
          <p:cNvSpPr>
            <a:spLocks noGrp="1"/>
          </p:cNvSpPr>
          <p:nvPr isPhoto="0" userDrawn="0">
            <p:ph type="body" idx="1" hasCustomPrompt="0"/>
          </p:nvPr>
        </p:nvSpPr>
        <p:spPr bwMode="auto">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x" userDrawn="1">
  <p:cSld name="Title and Vertical Tex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vertTitleAndTx" userDrawn="1">
  <p:cSld name="Vertical Title and Text">
    <p:spTree>
      <p:nvGrpSpPr>
        <p:cNvPr id="1" name="" hidden="0"/>
        <p:cNvGrpSpPr/>
        <p:nvPr isPhoto="0" userDrawn="0"/>
      </p:nvGrpSpPr>
      <p:grpSpPr bwMode="auto">
        <a:xfrm>
          <a:off x="0" y="0"/>
          <a:ext cx="0" cy="0"/>
          <a:chOff x="0" y="0"/>
          <a:chExt cx="0" cy="0"/>
        </a:xfrm>
      </p:grpSpPr>
      <p:sp>
        <p:nvSpPr>
          <p:cNvPr id="2" name="Vertical Title 1" hidden="0"/>
          <p:cNvSpPr>
            <a:spLocks noGrp="1"/>
          </p:cNvSpPr>
          <p:nvPr isPhoto="0" userDrawn="0">
            <p:ph type="title" orient="vert" hasCustomPrompt="0"/>
          </p:nvPr>
        </p:nvSpPr>
        <p:spPr bwMode="auto">
          <a:xfrm>
            <a:off x="7967673" y="609599"/>
            <a:ext cx="1304743" cy="5251451"/>
          </a:xfrm>
        </p:spPr>
        <p:txBody>
          <a:bodyPr vert="eaVert" anchor="ctr"/>
          <a:lstStyle/>
          <a:p>
            <a:pPr>
              <a:defRPr/>
            </a:pPr>
            <a:r>
              <a:rPr lang="en-US"/>
              <a:t>Click to edit Master title style</a:t>
            </a:r>
            <a:endParaRPr lang="en-US"/>
          </a:p>
        </p:txBody>
      </p:sp>
      <p:sp>
        <p:nvSpPr>
          <p:cNvPr id="3" name="Vertical Text Placeholder 2" hidden="0"/>
          <p:cNvSpPr>
            <a:spLocks noGrp="1"/>
          </p:cNvSpPr>
          <p:nvPr isPhoto="0" userDrawn="0">
            <p:ph type="body" orient="vert" idx="1" hasCustomPrompt="0"/>
          </p:nvPr>
        </p:nvSpPr>
        <p:spPr bwMode="auto">
          <a:xfrm>
            <a:off x="677335" y="609600"/>
            <a:ext cx="7060150" cy="5251450"/>
          </a:xfrm>
        </p:spPr>
        <p:txBody>
          <a:bodyPr vert="eaVe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and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lvl1pPr>
              <a:defRPr sz="3600"/>
            </a:lvl1p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secHead" userDrawn="1">
  <p:cSld name="Section Header">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5" y="2700867"/>
            <a:ext cx="8596668" cy="1826581"/>
          </a:xfrm>
        </p:spPr>
        <p:txBody>
          <a:bodyPr anchor="b"/>
          <a:lstStyle>
            <a:lvl1pPr algn="l">
              <a:defRPr sz="4000" b="0" cap="none"/>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4" name="Date Placeholder 3"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11" hasCustomPrompt="0"/>
          </p:nvPr>
        </p:nvSpPr>
        <p:spPr bwMode="auto"/>
        <p:txBody>
          <a:bodyPr/>
          <a:lstStyle/>
          <a:p>
            <a:pPr>
              <a:defRPr/>
            </a:pPr>
            <a:endParaRPr lang="en-US"/>
          </a:p>
        </p:txBody>
      </p:sp>
      <p:sp>
        <p:nvSpPr>
          <p:cNvPr id="6" name="Slide Number Placeholder 5"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wo Content">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Click to edit Master title style</a:t>
            </a:r>
            <a:endParaRPr lang="en-US"/>
          </a:p>
        </p:txBody>
      </p:sp>
      <p:sp>
        <p:nvSpPr>
          <p:cNvPr id="3" name="Content Placeholder 2" hidden="0"/>
          <p:cNvSpPr>
            <a:spLocks noGrp="1"/>
          </p:cNvSpPr>
          <p:nvPr isPhoto="0" userDrawn="0">
            <p:ph sz="half" idx="1" hasCustomPrompt="0"/>
          </p:nvPr>
        </p:nvSpPr>
        <p:spPr bwMode="auto">
          <a:xfrm>
            <a:off x="677334" y="2160589"/>
            <a:ext cx="4184035" cy="3880772"/>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Content Placeholder 3" hidden="0"/>
          <p:cNvSpPr>
            <a:spLocks noGrp="1"/>
          </p:cNvSpPr>
          <p:nvPr isPhoto="0" userDrawn="0">
            <p:ph sz="half" idx="2" hasCustomPrompt="0"/>
          </p:nvPr>
        </p:nvSpPr>
        <p:spPr bwMode="auto">
          <a:xfrm>
            <a:off x="5089970" y="2160589"/>
            <a:ext cx="4184034" cy="3880773"/>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Date Placeholder 4"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6" name="Footer Placeholder 5"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TxTwoObj" userDrawn="1">
  <p:cSld name="Comparis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lvl1pPr>
              <a:defRPr/>
            </a:lvl1p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hidden="0"/>
          <p:cNvSpPr>
            <a:spLocks noGrp="1"/>
          </p:cNvSpPr>
          <p:nvPr isPhoto="0" userDrawn="0">
            <p:ph sz="half" idx="2" hasCustomPrompt="0"/>
          </p:nvPr>
        </p:nvSpPr>
        <p:spPr bwMode="auto">
          <a:xfrm>
            <a:off x="675745" y="2737245"/>
            <a:ext cx="4185623" cy="3304117"/>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5" name="Text Placeholder 4" hidden="0"/>
          <p:cNvSpPr>
            <a:spLocks noGrp="1"/>
          </p:cNvSpPr>
          <p:nvPr isPhoto="0" userDrawn="0">
            <p:ph type="body" sz="quarter" idx="3" hasCustomPrompt="0"/>
          </p:nvPr>
        </p:nvSpPr>
        <p:spPr bwMode="auto">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6" name="Content Placeholder 5" hidden="0"/>
          <p:cNvSpPr>
            <a:spLocks noGrp="1"/>
          </p:cNvSpPr>
          <p:nvPr isPhoto="0" userDrawn="0">
            <p:ph sz="quarter" idx="4" hasCustomPrompt="0"/>
          </p:nvPr>
        </p:nvSpPr>
        <p:spPr bwMode="auto">
          <a:xfrm>
            <a:off x="5088384" y="2737245"/>
            <a:ext cx="4185617" cy="3304117"/>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7" name="Date Placeholder 6"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8" name="Footer Placeholder 7" hidden="0"/>
          <p:cNvSpPr>
            <a:spLocks noGrp="1"/>
          </p:cNvSpPr>
          <p:nvPr isPhoto="0" userDrawn="0">
            <p:ph type="ftr" sz="quarter" idx="11" hasCustomPrompt="0"/>
          </p:nvPr>
        </p:nvSpPr>
        <p:spPr bwMode="auto"/>
        <p:txBody>
          <a:bodyPr/>
          <a:lstStyle/>
          <a:p>
            <a:pPr>
              <a:defRPr/>
            </a:pPr>
            <a:endParaRPr lang="en-US"/>
          </a:p>
        </p:txBody>
      </p:sp>
      <p:sp>
        <p:nvSpPr>
          <p:cNvPr id="9" name="Slide Number Placeholder 8"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4" y="609600"/>
            <a:ext cx="8596668" cy="1320800"/>
          </a:xfrm>
        </p:spPr>
        <p:txBody>
          <a:bodyPr/>
          <a:lstStyle/>
          <a:p>
            <a:pPr>
              <a:defRPr/>
            </a:pPr>
            <a:r>
              <a:rPr lang="en-US"/>
              <a:t>Click to edit Master title style</a:t>
            </a:r>
            <a:endParaRPr lang="en-US"/>
          </a:p>
        </p:txBody>
      </p:sp>
      <p:sp>
        <p:nvSpPr>
          <p:cNvPr id="3" name="Date Placeholder 2"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4" name="Footer Placeholder 3" hidden="0"/>
          <p:cNvSpPr>
            <a:spLocks noGrp="1"/>
          </p:cNvSpPr>
          <p:nvPr isPhoto="0" userDrawn="0">
            <p:ph type="ftr" sz="quarter" idx="11" hasCustomPrompt="0"/>
          </p:nvPr>
        </p:nvSpPr>
        <p:spPr bwMode="auto"/>
        <p:txBody>
          <a:bodyPr/>
          <a:lstStyle/>
          <a:p>
            <a:pPr>
              <a:defRPr/>
            </a:pPr>
            <a:endParaRPr lang="en-US"/>
          </a:p>
        </p:txBody>
      </p:sp>
      <p:sp>
        <p:nvSpPr>
          <p:cNvPr id="5" name="Slide Number Placeholder 4"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p:spTree>
      <p:nvGrpSpPr>
        <p:cNvPr id="1" name="" hidden="0"/>
        <p:cNvGrpSpPr/>
        <p:nvPr isPhoto="0" userDrawn="0"/>
      </p:nvGrpSpPr>
      <p:grpSpPr bwMode="auto">
        <a:xfrm>
          <a:off x="0" y="0"/>
          <a:ext cx="0" cy="0"/>
          <a:chOff x="0" y="0"/>
          <a:chExt cx="0" cy="0"/>
        </a:xfrm>
      </p:grpSpPr>
      <p:sp>
        <p:nvSpPr>
          <p:cNvPr id="2" name="Date Placeholder 1"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3" name="Footer Placeholder 2" hidden="0"/>
          <p:cNvSpPr>
            <a:spLocks noGrp="1"/>
          </p:cNvSpPr>
          <p:nvPr isPhoto="0" userDrawn="0">
            <p:ph type="ftr" sz="quarter" idx="11" hasCustomPrompt="0"/>
          </p:nvPr>
        </p:nvSpPr>
        <p:spPr bwMode="auto"/>
        <p:txBody>
          <a:bodyPr/>
          <a:lstStyle/>
          <a:p>
            <a:pPr>
              <a:defRPr/>
            </a:pPr>
            <a:endParaRPr lang="en-US"/>
          </a:p>
        </p:txBody>
      </p:sp>
      <p:sp>
        <p:nvSpPr>
          <p:cNvPr id="4" name="Slide Number Placeholder 3"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Tx" userDrawn="1">
  <p:cSld name="Content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4" y="1498604"/>
            <a:ext cx="3854528" cy="1278466"/>
          </a:xfrm>
        </p:spPr>
        <p:txBody>
          <a:bodyPr anchor="b">
            <a:normAutofit/>
          </a:bodyPr>
          <a:lstStyle>
            <a:lvl1pPr>
              <a:defRPr sz="2000"/>
            </a:lvl1pPr>
          </a:lstStyle>
          <a:p>
            <a:pPr>
              <a:defRPr/>
            </a:pPr>
            <a:r>
              <a:rPr lang="en-US"/>
              <a:t>Click to edit Master title style</a:t>
            </a:r>
            <a:endParaRPr lang="en-US"/>
          </a:p>
        </p:txBody>
      </p:sp>
      <p:sp>
        <p:nvSpPr>
          <p:cNvPr id="3" name="Content Placeholder 2" hidden="0"/>
          <p:cNvSpPr>
            <a:spLocks noGrp="1"/>
          </p:cNvSpPr>
          <p:nvPr isPhoto="0" userDrawn="0">
            <p:ph idx="1" hasCustomPrompt="0"/>
          </p:nvPr>
        </p:nvSpPr>
        <p:spPr bwMode="auto">
          <a:xfrm>
            <a:off x="4760461" y="514924"/>
            <a:ext cx="4513541" cy="5526437"/>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Text Placeholder 3" hidden="0"/>
          <p:cNvSpPr>
            <a:spLocks noGrp="1"/>
          </p:cNvSpPr>
          <p:nvPr isPhoto="0" userDrawn="0">
            <p:ph type="body" sz="half" idx="2" hasCustomPrompt="0"/>
          </p:nvPr>
        </p:nvSpPr>
        <p:spPr bwMode="auto">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defRPr/>
            </a:pPr>
            <a:r>
              <a:rPr lang="en-US"/>
              <a:t>Click to edit Master text styles</a:t>
            </a:r>
            <a:endParaRPr/>
          </a:p>
        </p:txBody>
      </p:sp>
      <p:sp>
        <p:nvSpPr>
          <p:cNvPr id="5" name="Date Placeholder 4"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6" name="Footer Placeholder 5"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picTx" userDrawn="1">
  <p:cSld name="Picture with Caption">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4" y="4800600"/>
            <a:ext cx="8596667" cy="566738"/>
          </a:xfrm>
        </p:spPr>
        <p:txBody>
          <a:bodyPr anchor="b">
            <a:normAutofit/>
          </a:bodyPr>
          <a:lstStyle>
            <a:lvl1pPr algn="l">
              <a:defRPr sz="2400" b="0"/>
            </a:lvl1pPr>
          </a:lstStyle>
          <a:p>
            <a:pPr>
              <a:defRPr/>
            </a:pPr>
            <a:r>
              <a:rPr lang="en-US"/>
              <a:t>Click to edit Master title style</a:t>
            </a:r>
            <a:endParaRPr lang="en-US"/>
          </a:p>
        </p:txBody>
      </p:sp>
      <p:sp>
        <p:nvSpPr>
          <p:cNvPr id="3" name="Picture Placeholder 2" hidden="0"/>
          <p:cNvSpPr>
            <a:spLocks noChangeAspect="1" noGrp="1"/>
          </p:cNvSpPr>
          <p:nvPr isPhoto="0" userDrawn="0">
            <p:ph type="pic" idx="1" hasCustomPrompt="0"/>
          </p:nvPr>
        </p:nvSpPr>
        <p:spPr bwMode="auto">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lang="en-US"/>
          </a:p>
        </p:txBody>
      </p:sp>
      <p:sp>
        <p:nvSpPr>
          <p:cNvPr id="4" name="Text Placeholder 3" hidden="0"/>
          <p:cNvSpPr>
            <a:spLocks noGrp="1"/>
          </p:cNvSpPr>
          <p:nvPr isPhoto="0" userDrawn="0">
            <p:ph type="body" sz="half" idx="2" hasCustomPrompt="0"/>
          </p:nvPr>
        </p:nvSpPr>
        <p:spPr bwMode="auto">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hidden="0"/>
          <p:cNvSpPr>
            <a:spLocks noGrp="1"/>
          </p:cNvSpPr>
          <p:nvPr isPhoto="0" userDrawn="0">
            <p:ph type="dt" sz="half" idx="10" hasCustomPrompt="0"/>
          </p:nvPr>
        </p:nvSpPr>
        <p:spPr bwMode="auto"/>
        <p:txBody>
          <a:bodyPr/>
          <a:lstStyle/>
          <a:p>
            <a:pPr>
              <a:defRPr/>
            </a:pPr>
            <a:fld id="{68E1343F-B1B9-4325-9660-A43E7519A05A}" type="datetimeFigureOut">
              <a:rPr lang="en-US"/>
              <a:t/>
            </a:fld>
            <a:endParaRPr lang="en-US"/>
          </a:p>
        </p:txBody>
      </p:sp>
      <p:sp>
        <p:nvSpPr>
          <p:cNvPr id="6" name="Footer Placeholder 5" hidden="0"/>
          <p:cNvSpPr>
            <a:spLocks noGrp="1"/>
          </p:cNvSpPr>
          <p:nvPr isPhoto="0" userDrawn="0">
            <p:ph type="ftr" sz="quarter" idx="11" hasCustomPrompt="0"/>
          </p:nvPr>
        </p:nvSpPr>
        <p:spPr bwMode="auto"/>
        <p:txBody>
          <a:bodyPr/>
          <a:lstStyle/>
          <a:p>
            <a:pPr>
              <a:defRPr/>
            </a:pPr>
            <a:endParaRPr lang="en-US"/>
          </a:p>
        </p:txBody>
      </p:sp>
      <p:sp>
        <p:nvSpPr>
          <p:cNvPr id="7" name="Slide Number Placeholder 6" hidden="0"/>
          <p:cNvSpPr>
            <a:spLocks noGrp="1"/>
          </p:cNvSpPr>
          <p:nvPr isPhoto="0" userDrawn="0">
            <p:ph type="sldNum" sz="quarter" idx="12" hasCustomPrompt="0"/>
          </p:nvPr>
        </p:nvSpPr>
        <p:spPr bwMode="auto"/>
        <p:txBody>
          <a:bodyPr/>
          <a:lstStyle/>
          <a:p>
            <a:pPr>
              <a:defRPr/>
            </a:pPr>
            <a:fld id="{F0D09148-7101-4B50-AF20-3FFF48ADEE64}" type="slidenum">
              <a:rPr lang="en-US"/>
              <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hidden="0"/>
        <p:cNvGrpSpPr/>
        <p:nvPr isPhoto="0" userDrawn="0"/>
      </p:nvGrpSpPr>
      <p:grpSpPr bwMode="auto">
        <a:xfrm>
          <a:off x="0" y="0"/>
          <a:ext cx="0" cy="0"/>
          <a:chOff x="0" y="0"/>
          <a:chExt cx="0" cy="0"/>
        </a:xfrm>
      </p:grpSpPr>
      <p:grpSp>
        <p:nvGrpSpPr>
          <p:cNvPr id="7" name="Group 6" hidden="0"/>
          <p:cNvGrpSpPr/>
          <p:nvPr isPhoto="0" userDrawn="0"/>
        </p:nvGrpSpPr>
        <p:grpSpPr bwMode="auto">
          <a:xfrm>
            <a:off x="0" y="-8467"/>
            <a:ext cx="12192000" cy="6866466"/>
            <a:chOff x="0" y="-8467"/>
            <a:chExt cx="12192000" cy="6866466"/>
          </a:xfrm>
        </p:grpSpPr>
        <p:cxnSp>
          <p:nvCxnSpPr>
            <p:cNvPr id="20" name="Straight Connector 19" hidden="0"/>
            <p:cNvCxnSpPr>
              <a:cxnSpLocks/>
            </p:cNvCxnSpPr>
            <p:nvPr isPhoto="0" userDrawn="0"/>
          </p:nvCxnSpPr>
          <p:spPr bwMode="auto">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hidden="0"/>
            <p:cNvCxnSpPr>
              <a:cxnSpLocks/>
            </p:cNvCxnSpPr>
            <p:nvPr isPhoto="0" userDrawn="0"/>
          </p:nvCxnSpPr>
          <p:spPr bwMode="auto">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hidden="0"/>
            <p:cNvSpPr/>
            <p:nvPr isPhoto="0" userDrawn="0"/>
          </p:nvSpPr>
          <p:spPr bwMode="auto">
            <a:xfrm>
              <a:off x="9181476" y="-8467"/>
              <a:ext cx="3007349" cy="6866466"/>
            </a:xfrm>
            <a:custGeom>
              <a:avLst/>
              <a:gdLst/>
              <a:ahLst/>
              <a:cxnLst/>
              <a:rect l="l" t="t" r="r" b="b"/>
              <a:pathLst>
                <a:path w="3007349" h="6866467" fill="norm" stroke="1" extrusionOk="0">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hidden="0"/>
            <p:cNvSpPr/>
            <p:nvPr isPhoto="0" userDrawn="0"/>
          </p:nvSpPr>
          <p:spPr bwMode="auto">
            <a:xfrm>
              <a:off x="9603442" y="-8467"/>
              <a:ext cx="2588558" cy="6866466"/>
            </a:xfrm>
            <a:custGeom>
              <a:avLst/>
              <a:gdLst/>
              <a:ahLst/>
              <a:cxnLst/>
              <a:rect l="l" t="t" r="r" b="b"/>
              <a:pathLst>
                <a:path w="2573311" h="6866467" fill="norm" stroke="1" extrusionOk="0">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hidden="0"/>
            <p:cNvSpPr/>
            <p:nvPr isPhoto="0" userDrawn="0"/>
          </p:nvSpPr>
          <p:spPr bwMode="auto">
            <a:xfrm>
              <a:off x="8932333" y="3048000"/>
              <a:ext cx="3259666"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hidden="0"/>
            <p:cNvSpPr/>
            <p:nvPr isPhoto="0" userDrawn="0"/>
          </p:nvSpPr>
          <p:spPr bwMode="auto">
            <a:xfrm>
              <a:off x="9334500" y="-8467"/>
              <a:ext cx="2854326" cy="6866466"/>
            </a:xfrm>
            <a:custGeom>
              <a:avLst/>
              <a:gdLst/>
              <a:ahLst/>
              <a:cxnLst/>
              <a:rect l="l" t="t" r="r" b="b"/>
              <a:pathLst>
                <a:path w="2858013" h="6866467" fill="norm" stroke="1" extrusionOk="0">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hidden="0"/>
            <p:cNvSpPr/>
            <p:nvPr isPhoto="0" userDrawn="0"/>
          </p:nvSpPr>
          <p:spPr bwMode="auto">
            <a:xfrm>
              <a:off x="10898730" y="-8467"/>
              <a:ext cx="1290094" cy="6866466"/>
            </a:xfrm>
            <a:custGeom>
              <a:avLst/>
              <a:gdLst/>
              <a:ahLst/>
              <a:cxnLst/>
              <a:rect l="l" t="t" r="r" b="b"/>
              <a:pathLst>
                <a:path w="1290094" h="6858000" fill="norm" stroke="1" extrusionOk="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hidden="0"/>
            <p:cNvSpPr/>
            <p:nvPr isPhoto="0" userDrawn="0"/>
          </p:nvSpPr>
          <p:spPr bwMode="auto">
            <a:xfrm>
              <a:off x="10938999" y="-8467"/>
              <a:ext cx="1249825" cy="6866466"/>
            </a:xfrm>
            <a:custGeom>
              <a:avLst/>
              <a:gdLst/>
              <a:ahLst/>
              <a:cxnLst/>
              <a:rect l="l" t="t" r="r" b="b"/>
              <a:pathLst>
                <a:path w="1249825" h="6858000" fill="norm" stroke="1" extrusionOk="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hidden="0"/>
            <p:cNvSpPr/>
            <p:nvPr isPhoto="0" userDrawn="0"/>
          </p:nvSpPr>
          <p:spPr bwMode="auto">
            <a:xfrm>
              <a:off x="10371666" y="3589867"/>
              <a:ext cx="1817158"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hidden="0"/>
            <p:cNvSpPr/>
            <p:nvPr isPhoto="0" userDrawn="0"/>
          </p:nvSpPr>
          <p:spPr bwMode="auto">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hidden="0"/>
          <p:cNvSpPr>
            <a:spLocks noGrp="1"/>
          </p:cNvSpPr>
          <p:nvPr isPhoto="0" userDrawn="0">
            <p:ph type="title" hasCustomPrompt="0"/>
          </p:nvPr>
        </p:nvSpPr>
        <p:spPr bwMode="auto">
          <a:xfrm>
            <a:off x="677334" y="609600"/>
            <a:ext cx="8596668" cy="1320800"/>
          </a:xfrm>
          <a:prstGeom prst="rect">
            <a:avLst/>
          </a:prstGeom>
        </p:spPr>
        <p:txBody>
          <a:bodyPr vert="horz" lIns="91440" tIns="45720" rIns="91440" bIns="45720" rtlCol="0" anchor="t">
            <a:normAutofit/>
          </a:bodyPr>
          <a:lstStyle/>
          <a:p>
            <a:pPr>
              <a:defRPr/>
            </a:pPr>
            <a:r>
              <a:rPr lang="en-US"/>
              <a:t>Click to edit Master title style</a:t>
            </a:r>
            <a:endParaRPr lang="en-US"/>
          </a:p>
        </p:txBody>
      </p:sp>
      <p:sp>
        <p:nvSpPr>
          <p:cNvPr id="3" name="Text Placeholder 2" hidden="0"/>
          <p:cNvSpPr>
            <a:spLocks noGrp="1"/>
          </p:cNvSpPr>
          <p:nvPr isPhoto="0" userDrawn="0">
            <p:ph type="body" idx="1" hasCustomPrompt="0"/>
          </p:nvPr>
        </p:nvSpPr>
        <p:spPr bwMode="auto">
          <a:xfrm>
            <a:off x="677334" y="2160589"/>
            <a:ext cx="8596668" cy="3880773"/>
          </a:xfrm>
          <a:prstGeom prst="rect">
            <a:avLst/>
          </a:prstGeom>
        </p:spPr>
        <p:txBody>
          <a:bodyPr vert="horz" lIns="91440" tIns="45720" rIns="91440" bIns="45720" rtlCol="0">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US"/>
          </a:p>
        </p:txBody>
      </p:sp>
      <p:sp>
        <p:nvSpPr>
          <p:cNvPr id="4" name="Date Placeholder 3" hidden="0"/>
          <p:cNvSpPr>
            <a:spLocks noGrp="1"/>
          </p:cNvSpPr>
          <p:nvPr isPhoto="0" userDrawn="0">
            <p:ph type="dt" sz="half" idx="2" hasCustomPrompt="0"/>
          </p:nvPr>
        </p:nvSpPr>
        <p:spPr bwMode="auto">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68E1343F-B1B9-4325-9660-A43E7519A05A}" type="datetimeFigureOut">
              <a:rPr lang="en-US"/>
              <a:t/>
            </a:fld>
            <a:endParaRPr lang="en-US"/>
          </a:p>
        </p:txBody>
      </p:sp>
      <p:sp>
        <p:nvSpPr>
          <p:cNvPr id="5" name="Footer Placeholder 4" hidden="0"/>
          <p:cNvSpPr>
            <a:spLocks noGrp="1"/>
          </p:cNvSpPr>
          <p:nvPr isPhoto="0" userDrawn="0">
            <p:ph type="ftr" sz="quarter" idx="3" hasCustomPrompt="0"/>
          </p:nvPr>
        </p:nvSpPr>
        <p:spPr bwMode="auto">
          <a:xfrm>
            <a:off x="677334" y="6041362"/>
            <a:ext cx="6297611"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hidden="0"/>
          <p:cNvSpPr>
            <a:spLocks noGrp="1"/>
          </p:cNvSpPr>
          <p:nvPr isPhoto="0" userDrawn="0">
            <p:ph type="sldNum" sz="quarter" idx="4" hasCustomPrompt="0"/>
          </p:nvPr>
        </p:nvSpPr>
        <p:spPr bwMode="auto">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pPr>
              <a:defRPr/>
            </a:pPr>
            <a:fld id="{F0D09148-7101-4B50-AF20-3FFF48ADEE64}" type="slidenum">
              <a:rPr lang="en-US"/>
              <a:t/>
            </a:fld>
            <a:endParaRPr lang="en-US"/>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a:spcBef>
          <a:spcPts val="0"/>
        </a:spcBef>
        <a:buNone/>
        <a:defRPr sz="3600">
          <a:solidFill>
            <a:schemeClr val="accent1"/>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p:titleStyle>
    <p:bodyStyle>
      <a:lvl1pPr marL="342900" indent="-342900" algn="l" defTabSz="457200">
        <a:spcBef>
          <a:spcPts val="1000"/>
        </a:spcBef>
        <a:spcAft>
          <a:spcPts val="0"/>
        </a:spcAft>
        <a:buClr>
          <a:schemeClr val="accent1"/>
        </a:buClr>
        <a:buSzPct val="80000"/>
        <a:buFont typeface="Wingdings 3"/>
        <a:buChar char=""/>
        <a:defRPr sz="1800">
          <a:solidFill>
            <a:schemeClr val="tx1">
              <a:lumMod val="75000"/>
              <a:lumOff val="25000"/>
            </a:schemeClr>
          </a:solidFill>
          <a:latin typeface="+mn-lt"/>
          <a:ea typeface="+mn-ea"/>
          <a:cs typeface="+mn-cs"/>
        </a:defRPr>
      </a:lvl1pPr>
      <a:lvl2pPr marL="742950" indent="-285750" algn="l" defTabSz="457200">
        <a:spcBef>
          <a:spcPts val="1000"/>
        </a:spcBef>
        <a:spcAft>
          <a:spcPts val="0"/>
        </a:spcAft>
        <a:buClr>
          <a:schemeClr val="accent1"/>
        </a:buClr>
        <a:buSzPct val="80000"/>
        <a:buFont typeface="Wingdings 3"/>
        <a:buChar char=""/>
        <a:defRPr sz="1600">
          <a:solidFill>
            <a:schemeClr val="tx1">
              <a:lumMod val="75000"/>
              <a:lumOff val="25000"/>
            </a:schemeClr>
          </a:solidFill>
          <a:latin typeface="+mn-lt"/>
          <a:ea typeface="+mn-ea"/>
          <a:cs typeface="+mn-cs"/>
        </a:defRPr>
      </a:lvl2pPr>
      <a:lvl3pPr marL="1143000" indent="-228600" algn="l" defTabSz="457200">
        <a:spcBef>
          <a:spcPts val="1000"/>
        </a:spcBef>
        <a:spcAft>
          <a:spcPts val="0"/>
        </a:spcAft>
        <a:buClr>
          <a:schemeClr val="accent1"/>
        </a:buClr>
        <a:buSzPct val="80000"/>
        <a:buFont typeface="Wingdings 3"/>
        <a:buChar char=""/>
        <a:defRPr sz="1400">
          <a:solidFill>
            <a:schemeClr val="tx1">
              <a:lumMod val="75000"/>
              <a:lumOff val="25000"/>
            </a:schemeClr>
          </a:solidFill>
          <a:latin typeface="+mn-lt"/>
          <a:ea typeface="+mn-ea"/>
          <a:cs typeface="+mn-cs"/>
        </a:defRPr>
      </a:lvl3pPr>
      <a:lvl4pPr marL="1600200" indent="-228600" algn="l" defTabSz="457200">
        <a:spcBef>
          <a:spcPts val="1000"/>
        </a:spcBef>
        <a:spcAft>
          <a:spcPts val="0"/>
        </a:spcAft>
        <a:buClr>
          <a:schemeClr val="accent1"/>
        </a:buClr>
        <a:buSzPct val="80000"/>
        <a:buFont typeface="Wingdings 3"/>
        <a:buChar char=""/>
        <a:defRPr sz="1200">
          <a:solidFill>
            <a:schemeClr val="tx1">
              <a:lumMod val="75000"/>
              <a:lumOff val="25000"/>
            </a:schemeClr>
          </a:solidFill>
          <a:latin typeface="+mn-lt"/>
          <a:ea typeface="+mn-ea"/>
          <a:cs typeface="+mn-cs"/>
        </a:defRPr>
      </a:lvl4pPr>
      <a:lvl5pPr marL="2057400" indent="-228600" algn="l" defTabSz="457200">
        <a:spcBef>
          <a:spcPts val="1000"/>
        </a:spcBef>
        <a:spcAft>
          <a:spcPts val="0"/>
        </a:spcAft>
        <a:buClr>
          <a:schemeClr val="accent1"/>
        </a:buClr>
        <a:buSzPct val="80000"/>
        <a:buFont typeface="Wingdings 3"/>
        <a:buChar char=""/>
        <a:defRPr sz="1200">
          <a:solidFill>
            <a:schemeClr val="tx1">
              <a:lumMod val="75000"/>
              <a:lumOff val="25000"/>
            </a:schemeClr>
          </a:solidFill>
          <a:latin typeface="+mn-lt"/>
          <a:ea typeface="+mn-ea"/>
          <a:cs typeface="+mn-cs"/>
        </a:defRPr>
      </a:lvl5pPr>
      <a:lvl6pPr marL="2514600" indent="-228600" algn="l" defTabSz="457200">
        <a:spcBef>
          <a:spcPts val="1000"/>
        </a:spcBef>
        <a:spcAft>
          <a:spcPts val="0"/>
        </a:spcAft>
        <a:buClr>
          <a:schemeClr val="accent1"/>
        </a:buClr>
        <a:buSzPct val="80000"/>
        <a:buFont typeface="Wingdings 3"/>
        <a:buChar char=""/>
        <a:defRPr sz="1200">
          <a:solidFill>
            <a:schemeClr val="tx1">
              <a:lumMod val="75000"/>
              <a:lumOff val="25000"/>
            </a:schemeClr>
          </a:solidFill>
          <a:latin typeface="+mn-lt"/>
          <a:ea typeface="+mn-ea"/>
          <a:cs typeface="+mn-cs"/>
        </a:defRPr>
      </a:lvl6pPr>
      <a:lvl7pPr marL="2971800" indent="-228600" algn="l" defTabSz="457200">
        <a:spcBef>
          <a:spcPts val="1000"/>
        </a:spcBef>
        <a:spcAft>
          <a:spcPts val="0"/>
        </a:spcAft>
        <a:buClr>
          <a:schemeClr val="accent1"/>
        </a:buClr>
        <a:buSzPct val="80000"/>
        <a:buFont typeface="Wingdings 3"/>
        <a:buChar char=""/>
        <a:defRPr sz="1200">
          <a:solidFill>
            <a:schemeClr val="tx1">
              <a:lumMod val="75000"/>
              <a:lumOff val="25000"/>
            </a:schemeClr>
          </a:solidFill>
          <a:latin typeface="+mn-lt"/>
          <a:ea typeface="+mn-ea"/>
          <a:cs typeface="+mn-cs"/>
        </a:defRPr>
      </a:lvl7pPr>
      <a:lvl8pPr marL="3429000" indent="-228600" algn="l" defTabSz="457200">
        <a:spcBef>
          <a:spcPts val="1000"/>
        </a:spcBef>
        <a:spcAft>
          <a:spcPts val="0"/>
        </a:spcAft>
        <a:buClr>
          <a:schemeClr val="accent1"/>
        </a:buClr>
        <a:buSzPct val="80000"/>
        <a:buFont typeface="Wingdings 3"/>
        <a:buChar char=""/>
        <a:defRPr sz="1200">
          <a:solidFill>
            <a:schemeClr val="tx1">
              <a:lumMod val="75000"/>
              <a:lumOff val="25000"/>
            </a:schemeClr>
          </a:solidFill>
          <a:latin typeface="+mn-lt"/>
          <a:ea typeface="+mn-ea"/>
          <a:cs typeface="+mn-cs"/>
        </a:defRPr>
      </a:lvl8pPr>
      <a:lvl9pPr marL="3886200" indent="-228600" algn="l" defTabSz="457200">
        <a:spcBef>
          <a:spcPts val="1000"/>
        </a:spcBef>
        <a:spcAft>
          <a:spcPts val="0"/>
        </a:spcAft>
        <a:buClr>
          <a:schemeClr val="accent1"/>
        </a:buClr>
        <a:buSzPct val="80000"/>
        <a:buFont typeface="Wingdings 3"/>
        <a:buChar char=""/>
        <a:defRPr sz="1200">
          <a:solidFill>
            <a:schemeClr val="tx1">
              <a:lumMod val="75000"/>
              <a:lumOff val="25000"/>
            </a:schemeClr>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ctrTitle" hasCustomPrompt="0"/>
          </p:nvPr>
        </p:nvSpPr>
        <p:spPr bwMode="auto">
          <a:xfrm>
            <a:off x="-1494665" y="798828"/>
            <a:ext cx="10890716" cy="1538406"/>
          </a:xfrm>
        </p:spPr>
        <p:txBody>
          <a:bodyPr>
            <a:normAutofit/>
          </a:bodyPr>
          <a:lstStyle/>
          <a:p>
            <a:pPr>
              <a:defRPr/>
            </a:pPr>
            <a:r>
              <a:rPr lang="en-US" sz="4400"/>
              <a:t>Vehicle Number Plate Scanning System(VNPSS)</a:t>
            </a:r>
            <a:endParaRPr/>
          </a:p>
        </p:txBody>
      </p:sp>
      <p:sp>
        <p:nvSpPr>
          <p:cNvPr id="3" name="Subtitle 2" hidden="0"/>
          <p:cNvSpPr>
            <a:spLocks noGrp="1"/>
          </p:cNvSpPr>
          <p:nvPr isPhoto="0" userDrawn="0">
            <p:ph type="subTitle" idx="1" hasCustomPrompt="0"/>
          </p:nvPr>
        </p:nvSpPr>
        <p:spPr bwMode="auto">
          <a:xfrm>
            <a:off x="2776610" y="5352728"/>
            <a:ext cx="9144000" cy="1697657"/>
          </a:xfrm>
        </p:spPr>
        <p:txBody>
          <a:bodyPr>
            <a:normAutofit/>
          </a:bodyPr>
          <a:lstStyle/>
          <a:p>
            <a:pPr>
              <a:defRPr/>
            </a:pPr>
            <a:r>
              <a:rPr lang="en-US" sz="1600">
                <a:solidFill>
                  <a:schemeClr val="bg1"/>
                </a:solidFill>
              </a:rPr>
              <a:t>Presented by</a:t>
            </a:r>
            <a:endParaRPr/>
          </a:p>
          <a:p>
            <a:pPr>
              <a:defRPr/>
            </a:pPr>
            <a:r>
              <a:rPr lang="en-US" sz="1600">
                <a:solidFill>
                  <a:schemeClr val="bg1"/>
                </a:solidFill>
              </a:rPr>
              <a:t>Bibek Acharya</a:t>
            </a:r>
            <a:endParaRPr/>
          </a:p>
          <a:p>
            <a:pPr>
              <a:defRPr/>
            </a:pPr>
            <a:r>
              <a:rPr lang="en-US" sz="1600">
                <a:solidFill>
                  <a:schemeClr val="bg1"/>
                </a:solidFill>
              </a:rPr>
              <a:t>Ganesh Poudel</a:t>
            </a:r>
            <a:endParaRPr/>
          </a:p>
          <a:p>
            <a:pPr>
              <a:defRPr/>
            </a:pPr>
            <a:r>
              <a:rPr lang="en-US" sz="1600">
                <a:solidFill>
                  <a:schemeClr val="bg1"/>
                </a:solidFill>
              </a:rPr>
              <a:t>Nabin Magar</a:t>
            </a:r>
            <a:endParaRPr/>
          </a:p>
        </p:txBody>
      </p:sp>
      <p:pic>
        <p:nvPicPr>
          <p:cNvPr id="6" name="Picture 5" hidden="0"/>
          <p:cNvPicPr>
            <a:picLocks noChangeAspect="1"/>
          </p:cNvPicPr>
          <p:nvPr isPhoto="0" userDrawn="0"/>
        </p:nvPicPr>
        <p:blipFill>
          <a:blip r:embed="rId2"/>
          <a:stretch/>
        </p:blipFill>
        <p:spPr bwMode="auto">
          <a:xfrm>
            <a:off x="2049003" y="2531992"/>
            <a:ext cx="5926525" cy="2819333"/>
          </a:xfrm>
          <a:prstGeom prst="rect">
            <a:avLst/>
          </a:prstGeom>
        </p:spPr>
      </p:pic>
      <p:sp>
        <p:nvSpPr>
          <p:cNvPr id="4" name="Rectangle: Single Corner Rounded 3" hidden="0"/>
          <p:cNvSpPr/>
          <p:nvPr isPhoto="0" userDrawn="0"/>
        </p:nvSpPr>
        <p:spPr bwMode="auto">
          <a:xfrm>
            <a:off x="3557586" y="4124326"/>
            <a:ext cx="633413" cy="590549"/>
          </a:xfrm>
          <a:prstGeom prst="round1Rect">
            <a:avLst>
              <a:gd name="adj"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a:t>VNPSS</a:t>
            </a:r>
            <a:endParaRPr/>
          </a:p>
        </p:txBody>
      </p:sp>
    </p:spTree>
  </p:cSld>
  <p:clrMapOvr>
    <a:masterClrMapping/>
  </p:clrMapOvr>
  <mc:AlternateContent xmlns:mc="http://schemas.openxmlformats.org/markup-compatibility/2006">
    <mc:Choice xmlns:p14="http://schemas.microsoft.com/office/powerpoint/2010/main" Requires="p14">
      <p:transition spd="med" p14:dur="700" advClick="1">
        <p:fade thruBlk="0"/>
      </p:transition>
    </mc:Choice>
    <mc:Fallback>
      <p:transition spd="med" advClick="1">
        <p:fade thruBlk="0"/>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77334" y="927100"/>
            <a:ext cx="8596668" cy="1320800"/>
          </a:xfrm>
        </p:spPr>
        <p:txBody>
          <a:bodyPr>
            <a:normAutofit/>
          </a:bodyPr>
          <a:lstStyle/>
          <a:p>
            <a:pPr>
              <a:defRPr/>
            </a:pPr>
            <a:r>
              <a:rPr lang="en-US" sz="3600"/>
              <a:t>Why we c</a:t>
            </a:r>
            <a:r>
              <a:rPr lang="en-US"/>
              <a:t>hoose </a:t>
            </a:r>
            <a:r>
              <a:rPr lang="en-US" sz="3600"/>
              <a:t>Agile Process Model?</a:t>
            </a:r>
            <a:endParaRPr/>
          </a:p>
        </p:txBody>
      </p:sp>
      <p:sp>
        <p:nvSpPr>
          <p:cNvPr id="3" name="Content Placeholder 2" hidden="0"/>
          <p:cNvSpPr>
            <a:spLocks noGrp="1"/>
          </p:cNvSpPr>
          <p:nvPr isPhoto="0" userDrawn="0">
            <p:ph idx="1" hasCustomPrompt="0"/>
          </p:nvPr>
        </p:nvSpPr>
        <p:spPr bwMode="auto">
          <a:xfrm>
            <a:off x="838200" y="1849990"/>
            <a:ext cx="8435802" cy="4351338"/>
          </a:xfrm>
        </p:spPr>
        <p:txBody>
          <a:bodyPr>
            <a:normAutofit/>
          </a:bodyPr>
          <a:lstStyle/>
          <a:p>
            <a:pPr marL="342900" marR="0" lvl="0" indent="-342900" algn="just">
              <a:lnSpc>
                <a:spcPct val="150000"/>
              </a:lnSpc>
              <a:spcBef>
                <a:spcPts val="0"/>
              </a:spcBef>
              <a:spcAft>
                <a:spcPts val="800"/>
              </a:spcAft>
              <a:buSzPts val="1000"/>
              <a:buFont typeface="Symbol"/>
              <a:buChar char=""/>
              <a:tabLst>
                <a:tab pos="457200" algn="l"/>
              </a:tabLst>
              <a:defRPr/>
            </a:pPr>
            <a:r>
              <a:rPr lang="en-US" sz="1800">
                <a:solidFill>
                  <a:srgbClr val="000000"/>
                </a:solidFill>
                <a:latin typeface="Times New Roman"/>
                <a:ea typeface="Times New Roman"/>
                <a:cs typeface="Times New Roman"/>
              </a:rPr>
              <a:t>Lower Cost</a:t>
            </a:r>
            <a:endParaRPr lang="en-US" sz="1800">
              <a:latin typeface="Times New Roman"/>
              <a:ea typeface="Calibri"/>
              <a:cs typeface="Mangal"/>
            </a:endParaRPr>
          </a:p>
          <a:p>
            <a:pPr marL="342900" marR="0" lvl="0" indent="-342900" algn="just">
              <a:lnSpc>
                <a:spcPct val="150000"/>
              </a:lnSpc>
              <a:spcBef>
                <a:spcPts val="0"/>
              </a:spcBef>
              <a:spcAft>
                <a:spcPts val="800"/>
              </a:spcAft>
              <a:buSzPts val="1000"/>
              <a:buFont typeface="Symbol"/>
              <a:buChar char=""/>
              <a:tabLst>
                <a:tab pos="457200" algn="l"/>
              </a:tabLst>
              <a:defRPr/>
            </a:pPr>
            <a:r>
              <a:rPr lang="en-US" sz="1800">
                <a:solidFill>
                  <a:srgbClr val="000000"/>
                </a:solidFill>
                <a:latin typeface="Times New Roman"/>
                <a:ea typeface="Times New Roman"/>
                <a:cs typeface="Times New Roman"/>
              </a:rPr>
              <a:t>Providing teams with a competitive advantage by catching defects and making changes throughout the development process, instead of at the end.</a:t>
            </a:r>
            <a:endParaRPr lang="en-US" sz="1800">
              <a:latin typeface="Times New Roman"/>
              <a:ea typeface="Calibri"/>
              <a:cs typeface="Mangal"/>
            </a:endParaRPr>
          </a:p>
          <a:p>
            <a:pPr marL="342900" marR="0" lvl="0" indent="-342900" algn="just">
              <a:lnSpc>
                <a:spcPct val="150000"/>
              </a:lnSpc>
              <a:spcBef>
                <a:spcPts val="0"/>
              </a:spcBef>
              <a:spcAft>
                <a:spcPts val="800"/>
              </a:spcAft>
              <a:buSzPts val="1000"/>
              <a:buFont typeface="Symbol"/>
              <a:buChar char=""/>
              <a:tabLst>
                <a:tab pos="457200" algn="l"/>
              </a:tabLst>
              <a:defRPr/>
            </a:pPr>
            <a:r>
              <a:rPr lang="en-US" sz="1800">
                <a:solidFill>
                  <a:srgbClr val="000000"/>
                </a:solidFill>
                <a:latin typeface="Times New Roman"/>
                <a:ea typeface="Times New Roman"/>
                <a:cs typeface="Times New Roman"/>
              </a:rPr>
              <a:t>Speeds up time spent on evaluations since each evaluation is only on a small part of the whole project.</a:t>
            </a:r>
            <a:endParaRPr lang="en-US" sz="1800">
              <a:latin typeface="Times New Roman"/>
              <a:ea typeface="Calibri"/>
              <a:cs typeface="Mangal"/>
            </a:endParaRPr>
          </a:p>
          <a:p>
            <a:pPr marL="342900" marR="0" lvl="0" indent="-342900" algn="just">
              <a:lnSpc>
                <a:spcPct val="150000"/>
              </a:lnSpc>
              <a:spcBef>
                <a:spcPts val="0"/>
              </a:spcBef>
              <a:spcAft>
                <a:spcPts val="800"/>
              </a:spcAft>
              <a:buSzPts val="1000"/>
              <a:buFont typeface="Symbol"/>
              <a:buChar char=""/>
              <a:tabLst>
                <a:tab pos="457200" algn="l"/>
              </a:tabLst>
              <a:defRPr/>
            </a:pPr>
            <a:r>
              <a:rPr lang="en-US" sz="1800">
                <a:solidFill>
                  <a:srgbClr val="000000"/>
                </a:solidFill>
                <a:latin typeface="Times New Roman"/>
                <a:ea typeface="Times New Roman"/>
                <a:cs typeface="Times New Roman"/>
              </a:rPr>
              <a:t>Ensures changes can be made quicker and throughout the development process by having consistent evaluations to assess the product with the expected outcomes requested.</a:t>
            </a:r>
            <a:endParaRPr lang="en-US" sz="1800">
              <a:latin typeface="Times New Roman"/>
              <a:ea typeface="Calibri"/>
              <a:cs typeface="Mangal"/>
            </a:endParaRPr>
          </a:p>
          <a:p>
            <a:pPr marL="342900" marR="0" lvl="0" indent="-342900" algn="just">
              <a:lnSpc>
                <a:spcPct val="150000"/>
              </a:lnSpc>
              <a:spcBef>
                <a:spcPts val="0"/>
              </a:spcBef>
              <a:spcAft>
                <a:spcPts val="800"/>
              </a:spcAft>
              <a:buSzPts val="1000"/>
              <a:buFont typeface="Symbol"/>
              <a:buChar char=""/>
              <a:tabLst>
                <a:tab pos="457200" algn="l"/>
              </a:tabLst>
              <a:defRPr/>
            </a:pPr>
            <a:r>
              <a:rPr lang="en-US" sz="1800">
                <a:solidFill>
                  <a:srgbClr val="000000"/>
                </a:solidFill>
                <a:latin typeface="Times New Roman"/>
                <a:ea typeface="Times New Roman"/>
                <a:cs typeface="Times New Roman"/>
              </a:rPr>
              <a:t>Encourages open communication among team members, and clients.</a:t>
            </a:r>
            <a:endParaRPr lang="en-US" sz="1800">
              <a:latin typeface="Times New Roman"/>
              <a:ea typeface="Calibri"/>
              <a:cs typeface="Mangal"/>
            </a:endParaRPr>
          </a:p>
          <a:p>
            <a:pPr marL="342900" marR="0" lvl="0" indent="-342900" algn="just">
              <a:lnSpc>
                <a:spcPct val="150000"/>
              </a:lnSpc>
              <a:spcBef>
                <a:spcPts val="0"/>
              </a:spcBef>
              <a:spcAft>
                <a:spcPts val="0"/>
              </a:spcAft>
              <a:buFont typeface="Symbol"/>
              <a:buChar char=""/>
              <a:defRPr/>
            </a:pPr>
            <a:endParaRPr lang="en-US" sz="1600">
              <a:latin typeface="Times New Roman"/>
              <a:ea typeface="Calibri"/>
              <a:cs typeface="Mangal"/>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3382617" y="272636"/>
            <a:ext cx="10515600" cy="1325563"/>
          </a:xfrm>
        </p:spPr>
        <p:txBody>
          <a:bodyPr>
            <a:normAutofit/>
          </a:bodyPr>
          <a:lstStyle/>
          <a:p>
            <a:pPr>
              <a:defRPr/>
            </a:pPr>
            <a:r>
              <a:rPr lang="en-US" sz="3600"/>
              <a:t>Feasibility Study</a:t>
            </a:r>
            <a:endParaRPr/>
          </a:p>
        </p:txBody>
      </p:sp>
      <p:sp>
        <p:nvSpPr>
          <p:cNvPr id="3" name="Content Placeholder 2" hidden="0"/>
          <p:cNvSpPr>
            <a:spLocks noGrp="1"/>
          </p:cNvSpPr>
          <p:nvPr isPhoto="0" userDrawn="0">
            <p:ph idx="1" hasCustomPrompt="0"/>
          </p:nvPr>
        </p:nvSpPr>
        <p:spPr bwMode="auto">
          <a:xfrm>
            <a:off x="943176" y="1191799"/>
            <a:ext cx="8826661" cy="3602353"/>
          </a:xfrm>
        </p:spPr>
        <p:txBody>
          <a:bodyPr>
            <a:normAutofit/>
          </a:bodyPr>
          <a:lstStyle/>
          <a:p>
            <a:pPr marL="342900" marR="0" lvl="0" indent="-342900" algn="just">
              <a:lnSpc>
                <a:spcPct val="150000"/>
              </a:lnSpc>
              <a:spcBef>
                <a:spcPts val="0"/>
              </a:spcBef>
              <a:spcAft>
                <a:spcPts val="800"/>
              </a:spcAft>
              <a:buFont typeface="Wingdings"/>
              <a:buChar char=""/>
              <a:defRPr/>
            </a:pPr>
            <a:r>
              <a:rPr lang="en-US" sz="1800">
                <a:latin typeface="Times New Roman"/>
                <a:ea typeface="Calibri"/>
                <a:cs typeface="Times New Roman"/>
              </a:rPr>
              <a:t>Technical Feasibility:</a:t>
            </a:r>
            <a:endParaRPr/>
          </a:p>
          <a:p>
            <a:pPr marL="0" marR="0" lvl="0" indent="0" algn="just">
              <a:lnSpc>
                <a:spcPct val="150000"/>
              </a:lnSpc>
              <a:spcBef>
                <a:spcPts val="0"/>
              </a:spcBef>
              <a:spcAft>
                <a:spcPts val="800"/>
              </a:spcAft>
              <a:buNone/>
              <a:defRPr/>
            </a:pPr>
            <a:r>
              <a:rPr lang="en-US" sz="1800">
                <a:latin typeface="Times New Roman"/>
                <a:ea typeface="Calibri"/>
                <a:cs typeface="Times New Roman"/>
              </a:rPr>
              <a:t> </a:t>
            </a:r>
            <a:r>
              <a:rPr lang="en-US" sz="1800">
                <a:latin typeface="Times New Roman"/>
                <a:ea typeface="Calibri"/>
                <a:cs typeface="Times New Roman"/>
              </a:rPr>
              <a:t>To develop our project, we may require other vast technology. It can be developed under</a:t>
            </a:r>
            <a:r>
              <a:rPr lang="en-US" sz="1800">
                <a:latin typeface="Times New Roman"/>
                <a:ea typeface="Calibri"/>
                <a:cs typeface="Mangal"/>
              </a:rPr>
              <a:t> </a:t>
            </a:r>
            <a:r>
              <a:rPr lang="en-US" sz="1800">
                <a:latin typeface="Times New Roman"/>
                <a:ea typeface="Calibri"/>
                <a:cs typeface="Times New Roman"/>
              </a:rPr>
              <a:t>the existing technology. </a:t>
            </a:r>
            <a:endParaRPr lang="en-US" sz="1800">
              <a:latin typeface="Times New Roman"/>
              <a:ea typeface="Calibri"/>
              <a:cs typeface="Mangal"/>
            </a:endParaRPr>
          </a:p>
          <a:p>
            <a:pPr marL="342900" marR="0" lvl="0" indent="-342900" algn="just">
              <a:lnSpc>
                <a:spcPct val="150000"/>
              </a:lnSpc>
              <a:spcBef>
                <a:spcPts val="0"/>
              </a:spcBef>
              <a:spcAft>
                <a:spcPts val="800"/>
              </a:spcAft>
              <a:buFont typeface="Wingdings"/>
              <a:buChar char=""/>
              <a:defRPr/>
            </a:pPr>
            <a:r>
              <a:rPr lang="en-US" sz="1800">
                <a:latin typeface="Times New Roman"/>
                <a:ea typeface="Calibri"/>
                <a:cs typeface="Times New Roman"/>
              </a:rPr>
              <a:t>Economic Feasibility:</a:t>
            </a:r>
            <a:endParaRPr lang="en-US" sz="1800">
              <a:latin typeface="Times New Roman"/>
              <a:ea typeface="Calibri"/>
              <a:cs typeface="Mangal"/>
            </a:endParaRPr>
          </a:p>
          <a:p>
            <a:pPr marL="31750" marR="0" indent="0" algn="just">
              <a:lnSpc>
                <a:spcPct val="150000"/>
              </a:lnSpc>
              <a:spcBef>
                <a:spcPts val="0"/>
              </a:spcBef>
              <a:spcAft>
                <a:spcPts val="800"/>
              </a:spcAft>
              <a:buNone/>
              <a:defRPr/>
            </a:pPr>
            <a:r>
              <a:rPr lang="en-US" sz="1800">
                <a:latin typeface="Times New Roman"/>
                <a:ea typeface="Calibri"/>
                <a:cs typeface="Times New Roman"/>
              </a:rPr>
              <a:t>The project that we are developing is economically feasible in the sense that it may or may not require</a:t>
            </a:r>
            <a:r>
              <a:rPr lang="en-US" sz="1800">
                <a:latin typeface="Times New Roman"/>
                <a:ea typeface="Calibri"/>
                <a:cs typeface="Mangal"/>
              </a:rPr>
              <a:t> </a:t>
            </a:r>
            <a:r>
              <a:rPr lang="en-US" sz="1800">
                <a:latin typeface="Times New Roman"/>
                <a:ea typeface="Calibri"/>
                <a:cs typeface="Times New Roman"/>
              </a:rPr>
              <a:t>high budget, investment, initial fund to develop and, only free software tools will be used to</a:t>
            </a:r>
            <a:r>
              <a:rPr lang="en-US" sz="1800">
                <a:latin typeface="Times New Roman"/>
                <a:ea typeface="Calibri"/>
                <a:cs typeface="Mangal"/>
              </a:rPr>
              <a:t> </a:t>
            </a:r>
            <a:r>
              <a:rPr lang="en-US" sz="1800">
                <a:latin typeface="Times New Roman"/>
                <a:ea typeface="Calibri"/>
                <a:cs typeface="Times New Roman"/>
              </a:rPr>
              <a:t>develop.</a:t>
            </a:r>
            <a:endParaRPr lang="en-US" sz="1800">
              <a:latin typeface="Times New Roman"/>
              <a:ea typeface="Calibri"/>
              <a:cs typeface="Mangal"/>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3382617" y="272636"/>
            <a:ext cx="10515600" cy="1325563"/>
          </a:xfrm>
        </p:spPr>
        <p:txBody>
          <a:bodyPr>
            <a:normAutofit/>
          </a:bodyPr>
          <a:lstStyle/>
          <a:p>
            <a:pPr>
              <a:defRPr/>
            </a:pPr>
            <a:r>
              <a:rPr lang="en-US" sz="3600"/>
              <a:t>Feasibility Study</a:t>
            </a:r>
            <a:endParaRPr/>
          </a:p>
        </p:txBody>
      </p:sp>
      <p:sp>
        <p:nvSpPr>
          <p:cNvPr id="3" name="Content Placeholder 2" hidden="0"/>
          <p:cNvSpPr>
            <a:spLocks noGrp="1"/>
          </p:cNvSpPr>
          <p:nvPr isPhoto="0" userDrawn="0">
            <p:ph idx="1" hasCustomPrompt="0"/>
          </p:nvPr>
        </p:nvSpPr>
        <p:spPr bwMode="auto">
          <a:xfrm>
            <a:off x="754927" y="1157923"/>
            <a:ext cx="8826661" cy="3602353"/>
          </a:xfrm>
        </p:spPr>
        <p:txBody>
          <a:bodyPr>
            <a:normAutofit/>
          </a:bodyPr>
          <a:lstStyle/>
          <a:p>
            <a:pPr marL="342900" marR="0" lvl="0" indent="-342900" algn="just">
              <a:lnSpc>
                <a:spcPct val="150000"/>
              </a:lnSpc>
              <a:spcBef>
                <a:spcPts val="0"/>
              </a:spcBef>
              <a:spcAft>
                <a:spcPts val="800"/>
              </a:spcAft>
              <a:buFont typeface="Wingdings"/>
              <a:buChar char=""/>
              <a:defRPr/>
            </a:pPr>
            <a:r>
              <a:rPr lang="en-US" sz="1800">
                <a:latin typeface="Times New Roman"/>
                <a:ea typeface="Calibri"/>
                <a:cs typeface="Times New Roman"/>
              </a:rPr>
              <a:t>Legal Feasibility:</a:t>
            </a:r>
            <a:endParaRPr lang="en-US" sz="1800">
              <a:latin typeface="Times New Roman"/>
              <a:ea typeface="Calibri"/>
              <a:cs typeface="Mangal"/>
            </a:endParaRPr>
          </a:p>
          <a:p>
            <a:pPr marL="31750" marR="0" indent="0" algn="just">
              <a:lnSpc>
                <a:spcPct val="150000"/>
              </a:lnSpc>
              <a:spcBef>
                <a:spcPts val="0"/>
              </a:spcBef>
              <a:spcAft>
                <a:spcPts val="800"/>
              </a:spcAft>
              <a:buNone/>
              <a:defRPr/>
            </a:pPr>
            <a:r>
              <a:rPr lang="en-US" sz="1800">
                <a:latin typeface="Times New Roman"/>
                <a:ea typeface="Calibri"/>
                <a:cs typeface="Times New Roman"/>
              </a:rPr>
              <a:t>Legal feasibility means that the project that we are developing does not violate any legal rules and regulations. The project that we are developing does not break any legal rules. So, the project is legally feasible.</a:t>
            </a:r>
            <a:endParaRPr lang="en-US" sz="1800">
              <a:latin typeface="Times New Roman"/>
              <a:ea typeface="Calibri"/>
              <a:cs typeface="Mangal"/>
            </a:endParaRPr>
          </a:p>
          <a:p>
            <a:pPr marL="342900" marR="0" lvl="0" indent="-342900">
              <a:lnSpc>
                <a:spcPct val="150000"/>
              </a:lnSpc>
              <a:spcBef>
                <a:spcPts val="0"/>
              </a:spcBef>
              <a:spcAft>
                <a:spcPts val="800"/>
              </a:spcAft>
              <a:buFont typeface="Wingdings"/>
              <a:buChar char=""/>
              <a:defRPr/>
            </a:pPr>
            <a:r>
              <a:rPr lang="en-US" sz="1800">
                <a:latin typeface="Times New Roman"/>
                <a:ea typeface="Calibri"/>
                <a:cs typeface="Times New Roman"/>
              </a:rPr>
              <a:t>Operational Feasibility:</a:t>
            </a:r>
            <a:endParaRPr lang="en-US" sz="1800">
              <a:latin typeface="Times New Roman"/>
              <a:ea typeface="Calibri"/>
              <a:cs typeface="Mangal"/>
            </a:endParaRPr>
          </a:p>
          <a:p>
            <a:pPr marL="0" indent="0">
              <a:buNone/>
              <a:defRPr/>
            </a:pPr>
            <a:r>
              <a:rPr lang="en-US" sz="1800">
                <a:latin typeface="Times New Roman"/>
                <a:ea typeface="Calibri"/>
              </a:rPr>
              <a:t>Operational feasibility is the measure of how well a proposed system solves the problems, </a:t>
            </a:r>
            <a:r>
              <a:rPr lang="en-US" sz="1800">
                <a:latin typeface="Times New Roman"/>
                <a:ea typeface="Calibri"/>
              </a:rPr>
              <a:t>andtakes</a:t>
            </a:r>
            <a:r>
              <a:rPr lang="en-US" sz="1800">
                <a:latin typeface="Times New Roman"/>
                <a:ea typeface="Calibri"/>
              </a:rPr>
              <a:t> advantage of the opportunities identified during scope definition and how it satisfies the requirements identified in the requirements analysis phase of system development.</a:t>
            </a:r>
            <a:endParaRPr lang="en-US" sz="1600">
              <a:latin typeface="Times New Roman"/>
              <a:ea typeface="Calibri"/>
              <a:cs typeface="Mangal"/>
            </a:endParaRPr>
          </a:p>
          <a:p>
            <a:pPr marL="342900" marR="0" lvl="0" indent="-342900" algn="just">
              <a:lnSpc>
                <a:spcPct val="150000"/>
              </a:lnSpc>
              <a:spcBef>
                <a:spcPts val="0"/>
              </a:spcBef>
              <a:spcAft>
                <a:spcPts val="800"/>
              </a:spcAft>
              <a:buFont typeface="Wingdings"/>
              <a:buChar char=""/>
              <a:defRPr/>
            </a:pPr>
            <a:endParaRPr lang="en-US" sz="1800">
              <a:latin typeface="Times New Roman"/>
              <a:ea typeface="Calibri"/>
              <a:cs typeface="Mangal"/>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1711369" y="2430010"/>
            <a:ext cx="5637697" cy="1516683"/>
          </a:xfrm>
        </p:spPr>
        <p:txBody>
          <a:bodyPr>
            <a:noAutofit/>
          </a:bodyPr>
          <a:lstStyle/>
          <a:p>
            <a:pPr>
              <a:defRPr/>
            </a:pPr>
            <a:r>
              <a:rPr lang="en-US" sz="5400"/>
              <a:t>System Design </a:t>
            </a:r>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506405" y="-77199"/>
            <a:ext cx="4290392" cy="1516683"/>
          </a:xfrm>
        </p:spPr>
        <p:txBody>
          <a:bodyPr/>
          <a:lstStyle/>
          <a:p>
            <a:pPr>
              <a:defRPr/>
            </a:pPr>
            <a:r>
              <a:rPr lang="en-US"/>
              <a:t>Flow chart</a:t>
            </a:r>
            <a:endParaRPr/>
          </a:p>
        </p:txBody>
      </p:sp>
      <p:pic>
        <p:nvPicPr>
          <p:cNvPr id="3" name="Picture 2" hidden="0"/>
          <p:cNvPicPr>
            <a:picLocks noChangeAspect="1"/>
          </p:cNvPicPr>
          <p:nvPr isPhoto="0" userDrawn="0"/>
        </p:nvPicPr>
        <p:blipFill>
          <a:blip r:embed="rId2"/>
          <a:stretch/>
        </p:blipFill>
        <p:spPr bwMode="auto">
          <a:xfrm>
            <a:off x="4540635" y="787634"/>
            <a:ext cx="2363723" cy="5282732"/>
          </a:xfrm>
          <a:prstGeom prst="rect">
            <a:avLst/>
          </a:prstGeom>
          <a:noFill/>
          <a:ln>
            <a:noFill/>
          </a:ln>
        </p:spPr>
      </p:pic>
      <p:sp>
        <p:nvSpPr>
          <p:cNvPr id="4" name="Text Box 2" hidden="0"/>
          <p:cNvSpPr txBox="1">
            <a:spLocks noChangeArrowheads="1"/>
          </p:cNvSpPr>
          <p:nvPr isPhoto="0" userDrawn="0"/>
        </p:nvSpPr>
        <p:spPr bwMode="auto">
          <a:xfrm>
            <a:off x="4687390" y="6244591"/>
            <a:ext cx="3210560" cy="46482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50000"/>
              </a:lnSpc>
              <a:spcBef>
                <a:spcPts val="0"/>
              </a:spcBef>
              <a:spcAft>
                <a:spcPts val="800"/>
              </a:spcAft>
              <a:defRPr/>
            </a:pPr>
            <a:r>
              <a:rPr lang="en-US" sz="1200">
                <a:latin typeface="Times New Roman"/>
                <a:ea typeface="Calibri"/>
                <a:cs typeface="Mangal"/>
              </a:rPr>
              <a:t>fig(1): Flow chart of VNPSS</a:t>
            </a:r>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493705" y="329001"/>
            <a:ext cx="4290392" cy="1516683"/>
          </a:xfrm>
        </p:spPr>
        <p:txBody>
          <a:bodyPr/>
          <a:lstStyle/>
          <a:p>
            <a:pPr>
              <a:defRPr/>
            </a:pPr>
            <a:r>
              <a:rPr lang="en-US"/>
              <a:t>Use case Diagram</a:t>
            </a:r>
            <a:endParaRPr/>
          </a:p>
        </p:txBody>
      </p:sp>
      <p:pic>
        <p:nvPicPr>
          <p:cNvPr id="5" name="Picture 4" hidden="0"/>
          <p:cNvPicPr>
            <a:picLocks noChangeAspect="1"/>
          </p:cNvPicPr>
          <p:nvPr isPhoto="0" userDrawn="0"/>
        </p:nvPicPr>
        <p:blipFill>
          <a:blip r:embed="rId2"/>
          <a:stretch/>
        </p:blipFill>
        <p:spPr bwMode="auto">
          <a:xfrm>
            <a:off x="2819400" y="1233486"/>
            <a:ext cx="5943600" cy="4391025"/>
          </a:xfrm>
          <a:prstGeom prst="rect">
            <a:avLst/>
          </a:prstGeom>
          <a:noFill/>
          <a:ln>
            <a:noFill/>
          </a:ln>
        </p:spPr>
      </p:pic>
      <p:sp>
        <p:nvSpPr>
          <p:cNvPr id="6" name="Text Box 2" hidden="0"/>
          <p:cNvSpPr txBox="1">
            <a:spLocks noChangeArrowheads="1"/>
          </p:cNvSpPr>
          <p:nvPr isPhoto="0" userDrawn="0"/>
        </p:nvSpPr>
        <p:spPr bwMode="auto">
          <a:xfrm>
            <a:off x="4050453" y="5864789"/>
            <a:ext cx="3210560" cy="72771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a:lnSpc>
                <a:spcPct val="150000"/>
              </a:lnSpc>
              <a:spcBef>
                <a:spcPts val="0"/>
              </a:spcBef>
              <a:spcAft>
                <a:spcPts val="800"/>
              </a:spcAft>
              <a:defRPr/>
            </a:pPr>
            <a:r>
              <a:rPr lang="en-US" sz="1200">
                <a:latin typeface="Times New Roman"/>
                <a:ea typeface="Calibri"/>
                <a:cs typeface="Mangal"/>
              </a:rPr>
              <a:t>fig(2): Use case Diagram of VNPSS in terms of Admin and user view</a:t>
            </a:r>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402597" y="371005"/>
            <a:ext cx="4912262" cy="1516683"/>
          </a:xfrm>
        </p:spPr>
        <p:txBody>
          <a:bodyPr/>
          <a:lstStyle/>
          <a:p>
            <a:pPr>
              <a:defRPr/>
            </a:pPr>
            <a:r>
              <a:rPr lang="en-US"/>
              <a:t>Sequence Diagram</a:t>
            </a:r>
            <a:endParaRPr/>
          </a:p>
        </p:txBody>
      </p:sp>
      <p:sp>
        <p:nvSpPr>
          <p:cNvPr id="6" name="Text Box 2" hidden="0"/>
          <p:cNvSpPr txBox="1">
            <a:spLocks noChangeArrowheads="1"/>
          </p:cNvSpPr>
          <p:nvPr isPhoto="0" userDrawn="0"/>
        </p:nvSpPr>
        <p:spPr bwMode="auto">
          <a:xfrm>
            <a:off x="3852244" y="5819634"/>
            <a:ext cx="4535400" cy="854208"/>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800"/>
              </a:spcAft>
              <a:defRPr/>
            </a:pPr>
            <a:r>
              <a:rPr lang="en-US" sz="1800">
                <a:latin typeface="Times New Roman"/>
                <a:ea typeface="Calibri"/>
                <a:cs typeface="Times New Roman"/>
              </a:rPr>
              <a:t>Fig(3): Sequence diagram for administration</a:t>
            </a:r>
            <a:endParaRPr lang="en-US" sz="1800">
              <a:latin typeface="Times New Roman"/>
              <a:ea typeface="Calibri"/>
              <a:cs typeface="Mangal"/>
            </a:endParaRPr>
          </a:p>
          <a:p>
            <a:pPr marL="0" marR="0">
              <a:lnSpc>
                <a:spcPct val="150000"/>
              </a:lnSpc>
              <a:spcBef>
                <a:spcPts val="0"/>
              </a:spcBef>
              <a:spcAft>
                <a:spcPts val="800"/>
              </a:spcAft>
              <a:defRPr/>
            </a:pPr>
            <a:endParaRPr lang="en-US" sz="1200">
              <a:latin typeface="Times New Roman"/>
              <a:ea typeface="Calibri"/>
              <a:cs typeface="Mangal"/>
            </a:endParaRPr>
          </a:p>
        </p:txBody>
      </p:sp>
      <p:pic>
        <p:nvPicPr>
          <p:cNvPr id="7" name="Picture 6" hidden="0"/>
          <p:cNvPicPr>
            <a:picLocks noChangeAspect="1"/>
          </p:cNvPicPr>
          <p:nvPr isPhoto="0" userDrawn="0"/>
        </p:nvPicPr>
        <p:blipFill>
          <a:blip r:embed="rId2"/>
          <a:srcRect l="6621" t="15912" r="48480" b="10576"/>
          <a:stretch/>
        </p:blipFill>
        <p:spPr bwMode="auto">
          <a:xfrm>
            <a:off x="3067014" y="1129347"/>
            <a:ext cx="4996815" cy="4599305"/>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612421" y="397552"/>
            <a:ext cx="4934839" cy="1516683"/>
          </a:xfrm>
        </p:spPr>
        <p:txBody>
          <a:bodyPr/>
          <a:lstStyle/>
          <a:p>
            <a:pPr>
              <a:defRPr/>
            </a:pPr>
            <a:r>
              <a:rPr lang="en-US"/>
              <a:t>Sequence Diagram</a:t>
            </a:r>
            <a:endParaRPr/>
          </a:p>
        </p:txBody>
      </p:sp>
      <p:sp>
        <p:nvSpPr>
          <p:cNvPr id="6" name="Text Box 2" hidden="0"/>
          <p:cNvSpPr txBox="1">
            <a:spLocks noChangeArrowheads="1"/>
          </p:cNvSpPr>
          <p:nvPr isPhoto="0" userDrawn="0"/>
        </p:nvSpPr>
        <p:spPr bwMode="auto">
          <a:xfrm>
            <a:off x="4050453" y="5864789"/>
            <a:ext cx="5104836" cy="854208"/>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800"/>
              </a:spcAft>
              <a:defRPr/>
            </a:pPr>
            <a:r>
              <a:rPr lang="en-US" sz="1800">
                <a:latin typeface="Times New Roman"/>
                <a:ea typeface="Calibri"/>
                <a:cs typeface="Times New Roman"/>
              </a:rPr>
              <a:t>fig(4): Sequence diagram Authorized vehicle</a:t>
            </a:r>
            <a:endParaRPr lang="en-US" sz="1800">
              <a:latin typeface="Times New Roman"/>
              <a:ea typeface="Calibri"/>
              <a:cs typeface="Mangal"/>
            </a:endParaRPr>
          </a:p>
          <a:p>
            <a:pPr marL="0" marR="0">
              <a:lnSpc>
                <a:spcPct val="150000"/>
              </a:lnSpc>
              <a:spcBef>
                <a:spcPts val="0"/>
              </a:spcBef>
              <a:spcAft>
                <a:spcPts val="800"/>
              </a:spcAft>
              <a:defRPr/>
            </a:pPr>
            <a:endParaRPr lang="en-US" sz="1200">
              <a:latin typeface="Times New Roman"/>
              <a:ea typeface="Calibri"/>
              <a:cs typeface="Mangal"/>
            </a:endParaRPr>
          </a:p>
        </p:txBody>
      </p:sp>
      <p:pic>
        <p:nvPicPr>
          <p:cNvPr id="7" name="Picture 6" hidden="0"/>
          <p:cNvPicPr>
            <a:picLocks noChangeAspect="1"/>
          </p:cNvPicPr>
          <p:nvPr isPhoto="0" userDrawn="0"/>
        </p:nvPicPr>
        <p:blipFill>
          <a:blip r:embed="rId2"/>
          <a:stretch/>
        </p:blipFill>
        <p:spPr bwMode="auto">
          <a:xfrm>
            <a:off x="3448367" y="1318577"/>
            <a:ext cx="5295265" cy="42208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440143" y="397552"/>
            <a:ext cx="4934839" cy="1516683"/>
          </a:xfrm>
        </p:spPr>
        <p:txBody>
          <a:bodyPr/>
          <a:lstStyle/>
          <a:p>
            <a:pPr>
              <a:defRPr/>
            </a:pPr>
            <a:r>
              <a:rPr lang="en-US"/>
              <a:t>Sequence Diagram</a:t>
            </a:r>
            <a:endParaRPr/>
          </a:p>
        </p:txBody>
      </p:sp>
      <p:sp>
        <p:nvSpPr>
          <p:cNvPr id="6" name="Text Box 2" hidden="0"/>
          <p:cNvSpPr txBox="1">
            <a:spLocks noChangeArrowheads="1"/>
          </p:cNvSpPr>
          <p:nvPr isPhoto="0" userDrawn="0"/>
        </p:nvSpPr>
        <p:spPr bwMode="auto">
          <a:xfrm>
            <a:off x="4050453" y="5864789"/>
            <a:ext cx="5104836" cy="854208"/>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800"/>
              </a:spcAft>
              <a:defRPr/>
            </a:pPr>
            <a:r>
              <a:rPr lang="en-US" sz="1800">
                <a:latin typeface="Times New Roman"/>
                <a:ea typeface="Calibri"/>
                <a:cs typeface="Times New Roman"/>
              </a:rPr>
              <a:t>fig(4): Sequence diagram of unauthorized vehicle</a:t>
            </a:r>
            <a:endParaRPr lang="en-US" sz="1800">
              <a:latin typeface="Times New Roman"/>
              <a:ea typeface="Calibri"/>
              <a:cs typeface="Mangal"/>
            </a:endParaRPr>
          </a:p>
          <a:p>
            <a:pPr marL="0" marR="0">
              <a:lnSpc>
                <a:spcPct val="150000"/>
              </a:lnSpc>
              <a:spcBef>
                <a:spcPts val="0"/>
              </a:spcBef>
              <a:spcAft>
                <a:spcPts val="800"/>
              </a:spcAft>
              <a:defRPr/>
            </a:pPr>
            <a:endParaRPr lang="en-US" sz="1200">
              <a:latin typeface="Times New Roman"/>
              <a:ea typeface="Calibri"/>
              <a:cs typeface="Mangal"/>
            </a:endParaRPr>
          </a:p>
        </p:txBody>
      </p:sp>
      <p:pic>
        <p:nvPicPr>
          <p:cNvPr id="5" name="Picture 4" hidden="0"/>
          <p:cNvPicPr>
            <a:picLocks noChangeAspect="1"/>
          </p:cNvPicPr>
          <p:nvPr isPhoto="0" userDrawn="0"/>
        </p:nvPicPr>
        <p:blipFill>
          <a:blip r:embed="rId2"/>
          <a:stretch/>
        </p:blipFill>
        <p:spPr bwMode="auto">
          <a:xfrm>
            <a:off x="3448367" y="1318577"/>
            <a:ext cx="5295265" cy="422084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528439" y="380858"/>
            <a:ext cx="4934839" cy="1516683"/>
          </a:xfrm>
        </p:spPr>
        <p:txBody>
          <a:bodyPr/>
          <a:lstStyle/>
          <a:p>
            <a:pPr>
              <a:defRPr/>
            </a:pPr>
            <a:r>
              <a:rPr lang="en-US"/>
              <a:t>Activity Diagram</a:t>
            </a:r>
            <a:endParaRPr/>
          </a:p>
        </p:txBody>
      </p:sp>
      <p:sp>
        <p:nvSpPr>
          <p:cNvPr id="6" name="Text Box 2" hidden="0"/>
          <p:cNvSpPr txBox="1">
            <a:spLocks noChangeArrowheads="1"/>
          </p:cNvSpPr>
          <p:nvPr isPhoto="0" userDrawn="0"/>
        </p:nvSpPr>
        <p:spPr bwMode="auto">
          <a:xfrm>
            <a:off x="8261208" y="5881835"/>
            <a:ext cx="6132125" cy="97616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800"/>
              </a:spcAft>
              <a:defRPr/>
            </a:pPr>
            <a:r>
              <a:rPr lang="en-US" sz="1800">
                <a:latin typeface="Times New Roman"/>
                <a:ea typeface="Calibri"/>
                <a:cs typeface="Times New Roman"/>
              </a:rPr>
              <a:t>Fig(6): Activity diagram for VNPSS</a:t>
            </a:r>
            <a:endParaRPr lang="en-US" sz="1800">
              <a:latin typeface="Times New Roman"/>
              <a:ea typeface="Calibri"/>
              <a:cs typeface="Mangal"/>
            </a:endParaRPr>
          </a:p>
          <a:p>
            <a:pPr>
              <a:lnSpc>
                <a:spcPct val="150000"/>
              </a:lnSpc>
              <a:spcAft>
                <a:spcPts val="800"/>
              </a:spcAft>
              <a:defRPr/>
            </a:pPr>
            <a:endParaRPr lang="en-US" sz="1800">
              <a:latin typeface="Times New Roman"/>
              <a:ea typeface="Calibri"/>
              <a:cs typeface="Mangal"/>
            </a:endParaRPr>
          </a:p>
        </p:txBody>
      </p:sp>
      <p:pic>
        <p:nvPicPr>
          <p:cNvPr id="7" name="Picture 6" hidden="0"/>
          <p:cNvPicPr>
            <a:picLocks noChangeAspect="1"/>
          </p:cNvPicPr>
          <p:nvPr isPhoto="0" userDrawn="0"/>
        </p:nvPicPr>
        <p:blipFill>
          <a:blip r:embed="rId2"/>
          <a:stretch/>
        </p:blipFill>
        <p:spPr bwMode="auto">
          <a:xfrm>
            <a:off x="2804490" y="1139200"/>
            <a:ext cx="5317577" cy="527951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cs typeface="Times New Roman"/>
              </a:rPr>
              <a:t>Key Concept</a:t>
            </a:r>
            <a:endParaRPr/>
          </a:p>
        </p:txBody>
      </p:sp>
      <p:sp>
        <p:nvSpPr>
          <p:cNvPr id="3" name="Content Placeholder 2" hidden="0"/>
          <p:cNvSpPr>
            <a:spLocks noGrp="1"/>
          </p:cNvSpPr>
          <p:nvPr isPhoto="0" userDrawn="0">
            <p:ph idx="1" hasCustomPrompt="0"/>
          </p:nvPr>
        </p:nvSpPr>
        <p:spPr bwMode="auto"/>
        <p:txBody>
          <a:bodyPr>
            <a:normAutofit fontScale="92500" lnSpcReduction="20000"/>
          </a:bodyPr>
          <a:lstStyle/>
          <a:p>
            <a:pPr>
              <a:defRPr/>
            </a:pPr>
            <a:r>
              <a:rPr lang="en-US" sz="2000">
                <a:latin typeface="+mj-lt"/>
              </a:rPr>
              <a:t>Introduction</a:t>
            </a:r>
            <a:endParaRPr/>
          </a:p>
          <a:p>
            <a:pPr>
              <a:defRPr/>
            </a:pPr>
            <a:r>
              <a:rPr lang="en-US" sz="2000">
                <a:latin typeface="+mj-lt"/>
              </a:rPr>
              <a:t>Open CV</a:t>
            </a:r>
            <a:endParaRPr/>
          </a:p>
          <a:p>
            <a:pPr>
              <a:defRPr/>
            </a:pPr>
            <a:r>
              <a:rPr lang="en-US" sz="2000">
                <a:latin typeface="+mj-lt"/>
              </a:rPr>
              <a:t>Objectives</a:t>
            </a:r>
            <a:endParaRPr/>
          </a:p>
          <a:p>
            <a:pPr>
              <a:defRPr/>
            </a:pPr>
            <a:r>
              <a:rPr lang="en-US" sz="2000">
                <a:latin typeface="+mj-lt"/>
              </a:rPr>
              <a:t>Limitations</a:t>
            </a:r>
            <a:endParaRPr/>
          </a:p>
          <a:p>
            <a:pPr>
              <a:defRPr/>
            </a:pPr>
            <a:r>
              <a:rPr lang="en-US" sz="2000">
                <a:latin typeface="+mj-lt"/>
              </a:rPr>
              <a:t>Methodology(Agile Process Model)</a:t>
            </a:r>
            <a:endParaRPr/>
          </a:p>
          <a:p>
            <a:pPr>
              <a:defRPr/>
            </a:pPr>
            <a:r>
              <a:rPr lang="en-US" sz="2000">
                <a:latin typeface="+mj-lt"/>
              </a:rPr>
              <a:t>Feasibility </a:t>
            </a:r>
            <a:endParaRPr/>
          </a:p>
          <a:p>
            <a:pPr lvl="1">
              <a:buFont typeface="Wingdings"/>
              <a:buChar char="q"/>
              <a:defRPr/>
            </a:pPr>
            <a:r>
              <a:rPr lang="en-US" sz="1600">
                <a:latin typeface="+mj-lt"/>
              </a:rPr>
              <a:t>System Design</a:t>
            </a:r>
            <a:endParaRPr/>
          </a:p>
          <a:p>
            <a:pPr lvl="1">
              <a:buFont typeface="Wingdings"/>
              <a:buChar char="q"/>
              <a:defRPr/>
            </a:pPr>
            <a:r>
              <a:rPr lang="en-US" sz="1600">
                <a:latin typeface="+mj-lt"/>
              </a:rPr>
              <a:t> Flow chart</a:t>
            </a:r>
            <a:endParaRPr/>
          </a:p>
          <a:p>
            <a:pPr lvl="1">
              <a:buFont typeface="Wingdings"/>
              <a:buChar char="q"/>
              <a:defRPr/>
            </a:pPr>
            <a:r>
              <a:rPr lang="en-US" sz="1600">
                <a:latin typeface="+mj-lt"/>
              </a:rPr>
              <a:t>Use Case Diagram</a:t>
            </a:r>
            <a:endParaRPr/>
          </a:p>
          <a:p>
            <a:pPr lvl="1">
              <a:buFont typeface="Wingdings"/>
              <a:buChar char="q"/>
              <a:defRPr/>
            </a:pPr>
            <a:r>
              <a:rPr lang="en-US" sz="1600">
                <a:latin typeface="+mj-lt"/>
              </a:rPr>
              <a:t>Sequence Diagram</a:t>
            </a:r>
            <a:endParaRPr/>
          </a:p>
          <a:p>
            <a:pPr lvl="1">
              <a:buFont typeface="Wingdings"/>
              <a:buChar char="q"/>
              <a:defRPr/>
            </a:pPr>
            <a:r>
              <a:rPr lang="en-US" sz="1600">
                <a:latin typeface="+mj-lt"/>
              </a:rPr>
              <a:t>Activity Diagram </a:t>
            </a:r>
            <a:endParaRPr/>
          </a:p>
          <a:p>
            <a:pPr marL="0" indent="0">
              <a:buNone/>
              <a:defRPr/>
            </a:pPr>
            <a:endParaRPr lang="en-US" sz="2000">
              <a:latin typeface="+mj-lt"/>
            </a:endParaRPr>
          </a:p>
          <a:p>
            <a:pPr>
              <a:defRPr/>
            </a:pPr>
            <a:endParaRPr lang="en-US" sz="200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595243" y="335555"/>
            <a:ext cx="4934839" cy="1516683"/>
          </a:xfrm>
        </p:spPr>
        <p:txBody>
          <a:bodyPr/>
          <a:lstStyle/>
          <a:p>
            <a:pPr>
              <a:defRPr/>
            </a:pPr>
            <a:r>
              <a:rPr lang="en-US"/>
              <a:t>Activity Diagram</a:t>
            </a:r>
            <a:endParaRPr/>
          </a:p>
        </p:txBody>
      </p:sp>
      <p:sp>
        <p:nvSpPr>
          <p:cNvPr id="6" name="Text Box 2" hidden="0"/>
          <p:cNvSpPr txBox="1">
            <a:spLocks noChangeArrowheads="1"/>
          </p:cNvSpPr>
          <p:nvPr isPhoto="0" userDrawn="0"/>
        </p:nvSpPr>
        <p:spPr bwMode="auto">
          <a:xfrm>
            <a:off x="3326391" y="6119222"/>
            <a:ext cx="7172275" cy="97616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a:lnSpc>
                <a:spcPct val="150000"/>
              </a:lnSpc>
              <a:spcAft>
                <a:spcPts val="800"/>
              </a:spcAft>
              <a:defRPr/>
            </a:pPr>
            <a:r>
              <a:rPr lang="en-US" sz="1800">
                <a:latin typeface="Times New Roman"/>
                <a:ea typeface="Calibri"/>
                <a:cs typeface="Times New Roman"/>
              </a:rPr>
              <a:t>Fig(7): Admin Activity Diagram</a:t>
            </a:r>
            <a:endParaRPr lang="en-US" sz="1800">
              <a:latin typeface="Times New Roman"/>
              <a:ea typeface="Calibri"/>
              <a:cs typeface="Mangal"/>
            </a:endParaRPr>
          </a:p>
          <a:p>
            <a:pPr>
              <a:lnSpc>
                <a:spcPct val="150000"/>
              </a:lnSpc>
              <a:spcAft>
                <a:spcPts val="800"/>
              </a:spcAft>
              <a:defRPr/>
            </a:pPr>
            <a:endParaRPr lang="en-US" sz="1800">
              <a:latin typeface="Times New Roman"/>
              <a:ea typeface="Calibri"/>
              <a:cs typeface="Mangal"/>
            </a:endParaRPr>
          </a:p>
        </p:txBody>
      </p:sp>
      <p:pic>
        <p:nvPicPr>
          <p:cNvPr id="5" name="Picture 4" hidden="0"/>
          <p:cNvPicPr>
            <a:picLocks noChangeAspect="1"/>
          </p:cNvPicPr>
          <p:nvPr isPhoto="0" userDrawn="0"/>
        </p:nvPicPr>
        <p:blipFill>
          <a:blip r:embed="rId2"/>
          <a:stretch/>
        </p:blipFill>
        <p:spPr bwMode="auto">
          <a:xfrm>
            <a:off x="2691601" y="1093897"/>
            <a:ext cx="5184131" cy="510434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248466910" name="Title 1" hidden="0"/>
          <p:cNvSpPr>
            <a:spLocks noGrp="1"/>
          </p:cNvSpPr>
          <p:nvPr isPhoto="0" userDrawn="0">
            <p:ph type="title" hasCustomPrompt="0"/>
          </p:nvPr>
        </p:nvSpPr>
        <p:spPr bwMode="auto"/>
        <p:txBody>
          <a:bodyPr>
            <a:normAutofit/>
          </a:bodyPr>
          <a:lstStyle>
            <a:lvl1pPr>
              <a:defRPr sz="3600"/>
            </a:lvl1pPr>
          </a:lstStyle>
          <a:p>
            <a:pPr>
              <a:defRPr/>
            </a:pPr>
            <a:r>
              <a:rPr/>
              <a:t>Required Library</a:t>
            </a:r>
            <a:endParaRPr/>
          </a:p>
        </p:txBody>
      </p:sp>
      <p:sp>
        <p:nvSpPr>
          <p:cNvPr id="1748213267" name="Content Placeholder 2" hidden="0"/>
          <p:cNvSpPr>
            <a:spLocks noGrp="1"/>
          </p:cNvSpPr>
          <p:nvPr isPhoto="0" userDrawn="0">
            <p:ph idx="1" hasCustomPrompt="0"/>
          </p:nvPr>
        </p:nvSpPr>
        <p:spPr bwMode="auto">
          <a:xfrm>
            <a:off x="612757" y="1595546"/>
            <a:ext cx="8596667" cy="3880773"/>
          </a:xfrm>
        </p:spPr>
        <p:txBody>
          <a:bodyPr/>
          <a:lstStyle/>
          <a:p>
            <a:pPr marL="283879" indent="-283879" algn="just">
              <a:buClr>
                <a:schemeClr val="accent1"/>
              </a:buClr>
              <a:buSzPct val="80000"/>
              <a:buFont typeface="Arial"/>
              <a:buAutoNum type="arabicPeriod"/>
              <a:defRPr/>
            </a:pPr>
            <a:r>
              <a:rPr>
                <a:latin typeface="Calibri"/>
                <a:ea typeface="Calibri"/>
                <a:cs typeface="Calibri"/>
              </a:rPr>
              <a:t>OpenCV Python</a:t>
            </a:r>
            <a:endParaRPr>
              <a:latin typeface="Calibri"/>
              <a:ea typeface="Calibri"/>
              <a:cs typeface="Calibri"/>
            </a:endParaRPr>
          </a:p>
          <a:p>
            <a:pPr marL="283879" indent="-283879">
              <a:buClr>
                <a:schemeClr val="accent1"/>
              </a:buClr>
              <a:buSzPct val="80000"/>
              <a:buFont typeface="Arial"/>
              <a:buAutoNum type="arabicPeriod"/>
              <a:defRPr/>
            </a:pPr>
            <a:r>
              <a:rPr>
                <a:latin typeface="Calibri"/>
                <a:ea typeface="Calibri"/>
                <a:cs typeface="Calibri"/>
              </a:rPr>
              <a:t> Python-tesseract</a:t>
            </a:r>
            <a:endParaRPr>
              <a:latin typeface="Calibri"/>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885241238" name="Title 1" hidden="0"/>
          <p:cNvSpPr>
            <a:spLocks noGrp="1"/>
          </p:cNvSpPr>
          <p:nvPr isPhoto="0" userDrawn="0">
            <p:ph type="title" hasCustomPrompt="0"/>
          </p:nvPr>
        </p:nvSpPr>
        <p:spPr bwMode="auto"/>
        <p:txBody>
          <a:bodyPr>
            <a:normAutofit/>
          </a:bodyPr>
          <a:lstStyle>
            <a:lvl1pPr>
              <a:defRPr sz="3600"/>
            </a:lvl1pPr>
          </a:lstStyle>
          <a:p>
            <a:pPr>
              <a:defRPr/>
            </a:pPr>
            <a:r>
              <a:rPr/>
              <a:t>Approach</a:t>
            </a:r>
            <a:endParaRPr/>
          </a:p>
        </p:txBody>
      </p:sp>
      <p:sp>
        <p:nvSpPr>
          <p:cNvPr id="1660788882" name="Content Placeholder 2" hidden="0"/>
          <p:cNvSpPr>
            <a:spLocks noGrp="1"/>
          </p:cNvSpPr>
          <p:nvPr isPhoto="0" userDrawn="0">
            <p:ph idx="1" hasCustomPrompt="0"/>
          </p:nvPr>
        </p:nvSpPr>
        <p:spPr bwMode="auto">
          <a:xfrm>
            <a:off x="612757" y="1595546"/>
            <a:ext cx="8596667" cy="3880773"/>
          </a:xfrm>
        </p:spPr>
        <p:txBody>
          <a:bodyPr/>
          <a:lstStyle/>
          <a:p>
            <a:pPr marR="0">
              <a:spcBef>
                <a:spcPts val="0"/>
              </a:spcBef>
              <a:spcAft>
                <a:spcPts val="0"/>
              </a:spcAft>
              <a:defRPr/>
            </a:pPr>
            <a:r>
              <a:rPr sz="1800" spc="9">
                <a:solidFill>
                  <a:schemeClr val="tx1"/>
                </a:solidFill>
                <a:latin typeface="Times New Roman"/>
                <a:ea typeface="Times New Roman"/>
                <a:cs typeface="Times New Roman"/>
              </a:rPr>
              <a:t>Find all the contours in the image.</a:t>
            </a:r>
            <a:endParaRPr sz="1800">
              <a:latin typeface="Times New Roman"/>
              <a:ea typeface="Times New Roman"/>
              <a:cs typeface="Times New Roman"/>
            </a:endParaRPr>
          </a:p>
          <a:p>
            <a:pPr marR="0">
              <a:spcBef>
                <a:spcPts val="0"/>
              </a:spcBef>
              <a:spcAft>
                <a:spcPts val="0"/>
              </a:spcAft>
              <a:defRPr/>
            </a:pPr>
            <a:r>
              <a:rPr sz="1800" spc="9">
                <a:solidFill>
                  <a:schemeClr val="tx1"/>
                </a:solidFill>
                <a:latin typeface="Times New Roman"/>
                <a:ea typeface="Times New Roman"/>
                <a:cs typeface="Times New Roman"/>
              </a:rPr>
              <a:t>Find the bounding rectangle of every contour.</a:t>
            </a:r>
            <a:endParaRPr sz="1800">
              <a:latin typeface="Times New Roman"/>
              <a:ea typeface="Times New Roman"/>
              <a:cs typeface="Times New Roman"/>
            </a:endParaRPr>
          </a:p>
          <a:p>
            <a:pPr marR="0">
              <a:spcBef>
                <a:spcPts val="0"/>
              </a:spcBef>
              <a:spcAft>
                <a:spcPts val="0"/>
              </a:spcAft>
              <a:defRPr/>
            </a:pPr>
            <a:r>
              <a:rPr sz="1800" spc="9">
                <a:solidFill>
                  <a:schemeClr val="tx1"/>
                </a:solidFill>
                <a:latin typeface="Times New Roman"/>
                <a:ea typeface="Times New Roman"/>
                <a:cs typeface="Times New Roman"/>
              </a:rPr>
              <a:t>Compare and validate the sides ratio and area of every bounding rectangle with an average license plate.</a:t>
            </a:r>
            <a:endParaRPr sz="1800">
              <a:latin typeface="Times New Roman"/>
              <a:ea typeface="Times New Roman"/>
              <a:cs typeface="Times New Roman"/>
            </a:endParaRPr>
          </a:p>
          <a:p>
            <a:pPr marR="0">
              <a:spcBef>
                <a:spcPts val="0"/>
              </a:spcBef>
              <a:spcAft>
                <a:spcPts val="0"/>
              </a:spcAft>
              <a:defRPr/>
            </a:pPr>
            <a:r>
              <a:rPr sz="1800" spc="9">
                <a:solidFill>
                  <a:schemeClr val="tx1"/>
                </a:solidFill>
                <a:latin typeface="Times New Roman"/>
                <a:ea typeface="Times New Roman"/>
                <a:cs typeface="Times New Roman"/>
              </a:rPr>
              <a:t>Apply image segmentation in the image inside validated contour to find characters in it.</a:t>
            </a:r>
            <a:endParaRPr sz="1800">
              <a:latin typeface="Times New Roman"/>
              <a:ea typeface="Times New Roman"/>
              <a:cs typeface="Times New Roman"/>
            </a:endParaRPr>
          </a:p>
          <a:p>
            <a:pPr>
              <a:defRPr/>
            </a:pPr>
            <a:r>
              <a:rPr sz="1800" spc="9">
                <a:solidFill>
                  <a:schemeClr val="tx1"/>
                </a:solidFill>
                <a:latin typeface="Times New Roman"/>
                <a:ea typeface="Times New Roman"/>
                <a:cs typeface="Times New Roman"/>
              </a:rPr>
              <a:t>Recognize characters using an OCR.</a:t>
            </a:r>
            <a:endParaRPr sz="1800">
              <a:latin typeface="Times New Roman"/>
              <a:ea typeface="Times New Roman"/>
              <a:cs typeface="Times New Roman"/>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Inputs</a:t>
            </a:r>
            <a:endParaRPr/>
          </a:p>
        </p:txBody>
      </p:sp>
      <p:sp>
        <p:nvSpPr>
          <p:cNvPr id="3" name="Content Placeholder 2" hidden="0"/>
          <p:cNvSpPr>
            <a:spLocks noGrp="1"/>
          </p:cNvSpPr>
          <p:nvPr isPhoto="0" userDrawn="0">
            <p:ph idx="1" hasCustomPrompt="0"/>
          </p:nvPr>
        </p:nvSpPr>
        <p:spPr bwMode="auto">
          <a:xfrm>
            <a:off x="838200" y="1849990"/>
            <a:ext cx="8204200" cy="4351338"/>
          </a:xfrm>
        </p:spPr>
        <p:txBody>
          <a:bodyPr>
            <a:normAutofit/>
          </a:bodyPr>
          <a:lstStyle/>
          <a:p>
            <a:pPr marL="342900" marR="0" lvl="0" indent="-342900" algn="just">
              <a:lnSpc>
                <a:spcPct val="150000"/>
              </a:lnSpc>
              <a:spcBef>
                <a:spcPts val="0"/>
              </a:spcBef>
              <a:spcAft>
                <a:spcPts val="0"/>
              </a:spcAft>
              <a:buFont typeface="Symbol"/>
              <a:buChar char=""/>
              <a:defRPr/>
            </a:pPr>
            <a:r>
              <a:rPr lang="en-US" sz="1800">
                <a:latin typeface="Times New Roman"/>
                <a:ea typeface="Calibri"/>
                <a:cs typeface="Times New Roman"/>
              </a:rPr>
              <a:t>different weather conditions, orientations and speed at which vehicle was moving when the image was captured pose more challenges to this problem.</a:t>
            </a:r>
            <a:endParaRPr lang="en-US" sz="1800">
              <a:latin typeface="Times New Roman"/>
              <a:ea typeface="Calibri"/>
              <a:cs typeface="Mangal"/>
            </a:endParaRPr>
          </a:p>
          <a:p>
            <a:pPr marL="342900" marR="0" lvl="0" indent="-342900" algn="just">
              <a:lnSpc>
                <a:spcPct val="150000"/>
              </a:lnSpc>
              <a:spcBef>
                <a:spcPts val="0"/>
              </a:spcBef>
              <a:spcAft>
                <a:spcPts val="800"/>
              </a:spcAft>
              <a:buFont typeface="Symbol"/>
              <a:buChar char=""/>
              <a:defRPr/>
            </a:pPr>
            <a:r>
              <a:rPr lang="en-US" sz="1800">
                <a:latin typeface="Times New Roman"/>
                <a:ea typeface="Calibri"/>
                <a:cs typeface="Times New Roman"/>
              </a:rPr>
              <a:t>difficult to recognize the number properly during night time.</a:t>
            </a:r>
            <a:endParaRPr lang="en-US" sz="1800">
              <a:latin typeface="Times New Roman"/>
              <a:ea typeface="Calibri"/>
              <a:cs typeface="Mangal"/>
            </a:endParaRPr>
          </a:p>
        </p:txBody>
      </p:sp>
      <p:pic>
        <p:nvPicPr>
          <p:cNvPr id="633615114" name="" hidden="0"/>
          <p:cNvPicPr>
            <a:picLocks noChangeAspect="1"/>
          </p:cNvPicPr>
          <p:nvPr isPhoto="0" userDrawn="0"/>
        </p:nvPicPr>
        <p:blipFill>
          <a:blip r:embed="rId2"/>
          <a:stretch/>
        </p:blipFill>
        <p:spPr bwMode="auto">
          <a:xfrm flipH="0" flipV="0">
            <a:off x="1065508" y="1497746"/>
            <a:ext cx="8315847" cy="44540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083997554" name="Title 1" hidden="0"/>
          <p:cNvSpPr>
            <a:spLocks noGrp="1"/>
          </p:cNvSpPr>
          <p:nvPr isPhoto="0" userDrawn="0">
            <p:ph type="title" hasCustomPrompt="0"/>
          </p:nvPr>
        </p:nvSpPr>
        <p:spPr bwMode="auto"/>
        <p:txBody>
          <a:bodyPr>
            <a:normAutofit/>
          </a:bodyPr>
          <a:lstStyle/>
          <a:p>
            <a:pPr>
              <a:defRPr/>
            </a:pPr>
            <a:r>
              <a:rPr lang="en-US" sz="3600"/>
              <a:t>outputs</a:t>
            </a:r>
            <a:endParaRPr/>
          </a:p>
        </p:txBody>
      </p:sp>
      <p:sp>
        <p:nvSpPr>
          <p:cNvPr id="771291377" name="Content Placeholder 2" hidden="0"/>
          <p:cNvSpPr>
            <a:spLocks noGrp="1"/>
          </p:cNvSpPr>
          <p:nvPr isPhoto="0" userDrawn="0">
            <p:ph idx="1" hasCustomPrompt="0"/>
          </p:nvPr>
        </p:nvSpPr>
        <p:spPr bwMode="auto">
          <a:xfrm>
            <a:off x="838199" y="1849989"/>
            <a:ext cx="8204199" cy="4351338"/>
          </a:xfrm>
        </p:spPr>
        <p:txBody>
          <a:bodyPr>
            <a:normAutofit/>
          </a:bodyPr>
          <a:lstStyle/>
          <a:p>
            <a:pPr marL="342900" marR="0" lvl="0" indent="-342900" algn="just">
              <a:lnSpc>
                <a:spcPct val="150000"/>
              </a:lnSpc>
              <a:spcBef>
                <a:spcPts val="0"/>
              </a:spcBef>
              <a:spcAft>
                <a:spcPts val="0"/>
              </a:spcAft>
              <a:buFont typeface="Symbol"/>
              <a:buChar char=""/>
              <a:defRPr/>
            </a:pPr>
            <a:r>
              <a:rPr lang="en-US" sz="1800">
                <a:latin typeface="Times New Roman"/>
                <a:ea typeface="Calibri"/>
                <a:cs typeface="Times New Roman"/>
              </a:rPr>
              <a:t>different weather conditions, orientations and speed at which vehicle was moving when the image was captured pose more challenges to this problem.</a:t>
            </a:r>
            <a:endParaRPr lang="en-US" sz="1800">
              <a:latin typeface="Times New Roman"/>
              <a:ea typeface="Calibri"/>
              <a:cs typeface="Mangal"/>
            </a:endParaRPr>
          </a:p>
          <a:p>
            <a:pPr marL="342900" marR="0" lvl="0" indent="-342900" algn="just">
              <a:lnSpc>
                <a:spcPct val="150000"/>
              </a:lnSpc>
              <a:spcBef>
                <a:spcPts val="0"/>
              </a:spcBef>
              <a:spcAft>
                <a:spcPts val="799"/>
              </a:spcAft>
              <a:buFont typeface="Symbol"/>
              <a:buChar char=""/>
              <a:defRPr/>
            </a:pPr>
            <a:r>
              <a:rPr lang="en-US" sz="1800">
                <a:latin typeface="Times New Roman"/>
                <a:ea typeface="Calibri"/>
                <a:cs typeface="Times New Roman"/>
              </a:rPr>
              <a:t>difficult to recognize the number properly during night time.</a:t>
            </a:r>
            <a:endParaRPr lang="en-US" sz="1800">
              <a:latin typeface="Times New Roman"/>
              <a:ea typeface="Calibri"/>
              <a:cs typeface="Mangal"/>
            </a:endParaRPr>
          </a:p>
        </p:txBody>
      </p:sp>
      <p:pic>
        <p:nvPicPr>
          <p:cNvPr id="1567549051" name="Picture 12" hidden="0"/>
          <p:cNvPicPr>
            <a:picLocks noChangeAspect="1"/>
          </p:cNvPicPr>
          <p:nvPr isPhoto="0" userDrawn="0"/>
        </p:nvPicPr>
        <p:blipFill>
          <a:blip r:embed="rId2"/>
          <a:stretch/>
        </p:blipFill>
        <p:spPr bwMode="auto">
          <a:xfrm flipH="0" flipV="0">
            <a:off x="838199" y="1623972"/>
            <a:ext cx="7679120" cy="43170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953891136" name="Content Placeholder 2" hidden="0"/>
          <p:cNvSpPr>
            <a:spLocks noGrp="1"/>
          </p:cNvSpPr>
          <p:nvPr isPhoto="0" userDrawn="0">
            <p:ph idx="1" hasCustomPrompt="0"/>
          </p:nvPr>
        </p:nvSpPr>
        <p:spPr bwMode="auto">
          <a:xfrm>
            <a:off x="838199" y="1849989"/>
            <a:ext cx="8204199" cy="4351338"/>
          </a:xfrm>
        </p:spPr>
        <p:txBody>
          <a:bodyPr>
            <a:normAutofit/>
          </a:bodyPr>
          <a:lstStyle/>
          <a:p>
            <a:pPr marL="342900" marR="0" lvl="0" indent="-342900" algn="just">
              <a:lnSpc>
                <a:spcPct val="150000"/>
              </a:lnSpc>
              <a:spcBef>
                <a:spcPts val="0"/>
              </a:spcBef>
              <a:spcAft>
                <a:spcPts val="0"/>
              </a:spcAft>
              <a:buFont typeface="Symbol"/>
              <a:buChar char=""/>
              <a:defRPr/>
            </a:pPr>
            <a:r>
              <a:rPr lang="en-US" sz="1800">
                <a:latin typeface="Times New Roman"/>
                <a:ea typeface="Calibri"/>
                <a:cs typeface="Times New Roman"/>
              </a:rPr>
              <a:t>different weather conditions, orientations and speed at which vehicle was moving when the image was captured pose more challenges to this problem.</a:t>
            </a:r>
            <a:endParaRPr lang="en-US" sz="1800">
              <a:latin typeface="Times New Roman"/>
              <a:ea typeface="Calibri"/>
              <a:cs typeface="Mangal"/>
            </a:endParaRPr>
          </a:p>
          <a:p>
            <a:pPr marL="342900" marR="0" lvl="0" indent="-342900" algn="just">
              <a:lnSpc>
                <a:spcPct val="150000"/>
              </a:lnSpc>
              <a:spcBef>
                <a:spcPts val="0"/>
              </a:spcBef>
              <a:spcAft>
                <a:spcPts val="799"/>
              </a:spcAft>
              <a:buFont typeface="Symbol"/>
              <a:buChar char=""/>
              <a:defRPr/>
            </a:pPr>
            <a:r>
              <a:rPr lang="en-US" sz="1800">
                <a:latin typeface="Times New Roman"/>
                <a:ea typeface="Calibri"/>
                <a:cs typeface="Times New Roman"/>
              </a:rPr>
              <a:t>difficult to recognize the number properly during night time.</a:t>
            </a:r>
            <a:endParaRPr lang="en-US" sz="1800">
              <a:latin typeface="Times New Roman"/>
              <a:ea typeface="Calibri"/>
              <a:cs typeface="Mangal"/>
            </a:endParaRPr>
          </a:p>
        </p:txBody>
      </p:sp>
      <p:sp>
        <p:nvSpPr>
          <p:cNvPr id="285606812" name="Title 1" hidden="0"/>
          <p:cNvSpPr>
            <a:spLocks noGrp="1"/>
          </p:cNvSpPr>
          <p:nvPr isPhoto="0" userDrawn="0">
            <p:ph type="ctrTitle" hasCustomPrompt="0"/>
          </p:nvPr>
        </p:nvSpPr>
        <p:spPr bwMode="auto">
          <a:xfrm>
            <a:off x="1507066" y="2404533"/>
            <a:ext cx="7766935" cy="1646301"/>
          </a:xfrm>
        </p:spPr>
        <p:txBody>
          <a:bodyPr anchor="b">
            <a:noAutofit/>
          </a:bodyPr>
          <a:lstStyle>
            <a:lvl1pPr algn="r">
              <a:defRPr sz="5400">
                <a:solidFill>
                  <a:schemeClr val="accent1"/>
                </a:solidFill>
              </a:defRPr>
            </a:lvl1pPr>
          </a:lstStyle>
          <a:p>
            <a:pPr algn="ctr">
              <a:defRPr/>
            </a:pPr>
            <a:r>
              <a:rPr/>
              <a:t>steps</a:t>
            </a:r>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1891873407" name="Content Placeholder 2" hidden="0"/>
          <p:cNvSpPr>
            <a:spLocks noGrp="1"/>
          </p:cNvSpPr>
          <p:nvPr isPhoto="0" userDrawn="0">
            <p:ph idx="1" hasCustomPrompt="0"/>
          </p:nvPr>
        </p:nvSpPr>
        <p:spPr bwMode="auto"/>
        <p:txBody>
          <a:bodyPr>
            <a:normAutofit/>
          </a:bodyPr>
          <a:lstStyle/>
          <a:p>
            <a:pPr marL="342900" marR="0" lvl="0" indent="-342900" algn="just">
              <a:lnSpc>
                <a:spcPct val="150000"/>
              </a:lnSpc>
              <a:spcBef>
                <a:spcPts val="0"/>
              </a:spcBef>
              <a:spcAft>
                <a:spcPts val="0"/>
              </a:spcAft>
              <a:buFont typeface="Symbol"/>
              <a:buChar char=""/>
              <a:defRPr/>
            </a:pPr>
            <a:r>
              <a:rPr lang="en-US" sz="1800">
                <a:latin typeface="Times New Roman"/>
                <a:ea typeface="Calibri"/>
                <a:cs typeface="Times New Roman"/>
              </a:rPr>
              <a:t>different weather conditions, orientations and speed at which vehicle was moving when the image was captured pose more challenges to this problem.</a:t>
            </a:r>
            <a:endParaRPr lang="en-US" sz="1800">
              <a:latin typeface="Times New Roman"/>
              <a:ea typeface="Calibri"/>
              <a:cs typeface="Mangal"/>
            </a:endParaRPr>
          </a:p>
          <a:p>
            <a:pPr marL="342900" marR="0" lvl="0" indent="-342900" algn="just">
              <a:lnSpc>
                <a:spcPct val="150000"/>
              </a:lnSpc>
              <a:spcBef>
                <a:spcPts val="0"/>
              </a:spcBef>
              <a:spcAft>
                <a:spcPts val="799"/>
              </a:spcAft>
              <a:buFont typeface="Symbol"/>
              <a:buChar char=""/>
              <a:defRPr/>
            </a:pPr>
            <a:r>
              <a:rPr lang="en-US" sz="1800">
                <a:latin typeface="Times New Roman"/>
                <a:ea typeface="Calibri"/>
                <a:cs typeface="Times New Roman"/>
              </a:rPr>
              <a:t>difficult to recognize the number properly during night time.</a:t>
            </a:r>
            <a:endParaRPr lang="en-US" sz="1800">
              <a:latin typeface="Times New Roman"/>
              <a:ea typeface="Calibri"/>
              <a:cs typeface="Mangal"/>
            </a:endParaRPr>
          </a:p>
        </p:txBody>
      </p:sp>
      <p:sp>
        <p:nvSpPr>
          <p:cNvPr id="1385443546" name="Title 1" hidden="0"/>
          <p:cNvSpPr>
            <a:spLocks noGrp="1"/>
          </p:cNvSpPr>
          <p:nvPr isPhoto="0" userDrawn="0">
            <p:ph type="ctrTitle" hasCustomPrompt="0"/>
          </p:nvPr>
        </p:nvSpPr>
        <p:spPr bwMode="auto">
          <a:xfrm>
            <a:off x="677333" y="157565"/>
            <a:ext cx="8596667" cy="1320799"/>
          </a:xfrm>
        </p:spPr>
        <p:txBody>
          <a:bodyPr anchor="b">
            <a:noAutofit/>
          </a:bodyPr>
          <a:lstStyle>
            <a:lvl1pPr algn="r">
              <a:defRPr sz="5400">
                <a:solidFill>
                  <a:schemeClr val="accent1"/>
                </a:solidFill>
              </a:defRPr>
            </a:lvl1pPr>
          </a:lstStyle>
          <a:p>
            <a:pPr marL="482137" indent="-482137" algn="l">
              <a:buAutoNum type="arabicPeriod"/>
              <a:defRPr/>
            </a:pPr>
            <a:r>
              <a:rPr sz="2800" spc="9">
                <a:solidFill>
                  <a:schemeClr val="tx1"/>
                </a:solidFill>
                <a:latin typeface="Calibri"/>
                <a:ea typeface="Calibri"/>
                <a:cs typeface="Calibri"/>
              </a:rPr>
              <a:t>First of all we convert image into the grayscale.</a:t>
            </a:r>
            <a:endParaRPr sz="3600"/>
          </a:p>
        </p:txBody>
      </p:sp>
      <p:pic>
        <p:nvPicPr>
          <p:cNvPr id="135736819" name="" hidden="0"/>
          <p:cNvPicPr>
            <a:picLocks noChangeAspect="1"/>
          </p:cNvPicPr>
          <p:nvPr isPhoto="0" userDrawn="0"/>
        </p:nvPicPr>
        <p:blipFill>
          <a:blip r:embed="rId2"/>
          <a:stretch/>
        </p:blipFill>
        <p:spPr bwMode="auto">
          <a:xfrm flipH="0" flipV="0">
            <a:off x="1711271" y="1794204"/>
            <a:ext cx="7172135" cy="40323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555408131" name="Content Placeholder 2" hidden="0"/>
          <p:cNvSpPr>
            <a:spLocks noGrp="1"/>
          </p:cNvSpPr>
          <p:nvPr isPhoto="0" userDrawn="0">
            <p:ph idx="1" hasCustomPrompt="0"/>
          </p:nvPr>
        </p:nvSpPr>
        <p:spPr bwMode="auto"/>
        <p:txBody>
          <a:bodyPr>
            <a:normAutofit/>
          </a:bodyPr>
          <a:lstStyle/>
          <a:p>
            <a:pPr marL="342900" marR="0" lvl="0" indent="-342900" algn="just">
              <a:lnSpc>
                <a:spcPct val="150000"/>
              </a:lnSpc>
              <a:spcBef>
                <a:spcPts val="0"/>
              </a:spcBef>
              <a:spcAft>
                <a:spcPts val="0"/>
              </a:spcAft>
              <a:buFont typeface="Symbol"/>
              <a:buChar char=""/>
              <a:defRPr/>
            </a:pPr>
            <a:r>
              <a:rPr lang="en-US" sz="1800">
                <a:latin typeface="Times New Roman"/>
                <a:ea typeface="Calibri"/>
                <a:cs typeface="Times New Roman"/>
              </a:rPr>
              <a:t>different weather conditions, orientations and speed at which vehicle was moving when the image was captured pose more challenges to this problem.</a:t>
            </a:r>
            <a:endParaRPr lang="en-US" sz="1800">
              <a:latin typeface="Times New Roman"/>
              <a:ea typeface="Calibri"/>
              <a:cs typeface="Mangal"/>
            </a:endParaRPr>
          </a:p>
          <a:p>
            <a:pPr marL="342900" marR="0" lvl="0" indent="-342900" algn="just">
              <a:lnSpc>
                <a:spcPct val="150000"/>
              </a:lnSpc>
              <a:spcBef>
                <a:spcPts val="0"/>
              </a:spcBef>
              <a:spcAft>
                <a:spcPts val="799"/>
              </a:spcAft>
              <a:buFont typeface="Symbol"/>
              <a:buChar char=""/>
              <a:defRPr/>
            </a:pPr>
            <a:r>
              <a:rPr lang="en-US" sz="1800">
                <a:latin typeface="Times New Roman"/>
                <a:ea typeface="Calibri"/>
                <a:cs typeface="Times New Roman"/>
              </a:rPr>
              <a:t>difficult to recognize the number properly during night time.</a:t>
            </a:r>
            <a:endParaRPr lang="en-US" sz="1800">
              <a:latin typeface="Times New Roman"/>
              <a:ea typeface="Calibri"/>
              <a:cs typeface="Mangal"/>
            </a:endParaRPr>
          </a:p>
        </p:txBody>
      </p:sp>
      <p:sp>
        <p:nvSpPr>
          <p:cNvPr id="2094410104" name="Title 1" hidden="0"/>
          <p:cNvSpPr>
            <a:spLocks noGrp="1"/>
          </p:cNvSpPr>
          <p:nvPr isPhoto="0" userDrawn="0">
            <p:ph type="ctrTitle" hasCustomPrompt="0"/>
          </p:nvPr>
        </p:nvSpPr>
        <p:spPr bwMode="auto">
          <a:xfrm>
            <a:off x="677333" y="157565"/>
            <a:ext cx="8596667" cy="1320799"/>
          </a:xfrm>
        </p:spPr>
        <p:txBody>
          <a:bodyPr anchor="b">
            <a:noAutofit/>
          </a:bodyPr>
          <a:lstStyle>
            <a:lvl1pPr algn="r">
              <a:defRPr sz="5400">
                <a:solidFill>
                  <a:schemeClr val="accent1"/>
                </a:solidFill>
              </a:defRPr>
            </a:lvl1pPr>
          </a:lstStyle>
          <a:p>
            <a:pPr algn="l">
              <a:defRPr/>
            </a:pPr>
            <a:r>
              <a:rPr sz="2800" spc="9">
                <a:solidFill>
                  <a:schemeClr val="tx1"/>
                </a:solidFill>
                <a:latin typeface="Calibri"/>
                <a:ea typeface="Calibri"/>
                <a:cs typeface="Calibri"/>
              </a:rPr>
              <a:t>2. </a:t>
            </a:r>
            <a:r>
              <a:rPr sz="2800" spc="9">
                <a:solidFill>
                  <a:schemeClr val="tx1"/>
                </a:solidFill>
                <a:latin typeface="Calibri"/>
                <a:ea typeface="Calibri"/>
                <a:cs typeface="Calibri"/>
              </a:rPr>
              <a:t>Find vertical edges in the imag</a:t>
            </a:r>
            <a:r>
              <a:rPr sz="2800" spc="9">
                <a:solidFill>
                  <a:schemeClr val="tx1"/>
                </a:solidFill>
                <a:latin typeface="Calibri"/>
                <a:ea typeface="Calibri"/>
                <a:cs typeface="Calibri"/>
              </a:rPr>
              <a:t>e.</a:t>
            </a:r>
            <a:endParaRPr sz="2800"/>
          </a:p>
        </p:txBody>
      </p:sp>
      <p:pic>
        <p:nvPicPr>
          <p:cNvPr id="717148736" name="" hidden="0"/>
          <p:cNvPicPr>
            <a:picLocks noChangeAspect="1"/>
          </p:cNvPicPr>
          <p:nvPr isPhoto="0" userDrawn="0"/>
        </p:nvPicPr>
        <p:blipFill>
          <a:blip r:embed="rId2"/>
          <a:stretch/>
        </p:blipFill>
        <p:spPr bwMode="auto">
          <a:xfrm flipH="0" flipV="0">
            <a:off x="1102521" y="1590662"/>
            <a:ext cx="8024886" cy="45117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916193535" name="Content Placeholder 2" hidden="0"/>
          <p:cNvSpPr>
            <a:spLocks noGrp="1"/>
          </p:cNvSpPr>
          <p:nvPr isPhoto="0" userDrawn="0">
            <p:ph idx="1" hasCustomPrompt="0"/>
          </p:nvPr>
        </p:nvSpPr>
        <p:spPr bwMode="auto">
          <a:xfrm flipH="0" flipV="0">
            <a:off x="725766" y="933639"/>
            <a:ext cx="8596667" cy="5443266"/>
          </a:xfrm>
        </p:spPr>
        <p:txBody>
          <a:bodyPr vertOverflow="overflow" horzOverflow="clip" vert="horz" wrap="square" lIns="91440" tIns="45720" rIns="91440" bIns="45720" numCol="1" spcCol="0" rtlCol="0" fromWordArt="0" anchor="t" anchorCtr="0" forceAA="0" upright="0" compatLnSpc="0">
            <a:noAutofit/>
          </a:bodyPr>
          <a:lstStyle/>
          <a:p>
            <a:pPr marL="342900" marR="0" lvl="0" indent="-342900" algn="just">
              <a:lnSpc>
                <a:spcPct val="150000"/>
              </a:lnSpc>
              <a:spcBef>
                <a:spcPts val="0"/>
              </a:spcBef>
              <a:spcAft>
                <a:spcPts val="0"/>
              </a:spcAft>
              <a:buFont typeface="Symbol"/>
              <a:buChar char=""/>
              <a:defRPr/>
            </a:pPr>
            <a:r>
              <a:rPr lang="en-US" sz="2800">
                <a:solidFill>
                  <a:schemeClr val="tx1"/>
                </a:solidFill>
                <a:latin typeface="Calibri"/>
                <a:ea typeface="Calibri"/>
                <a:cs typeface="Calibri"/>
              </a:rPr>
              <a:t>different weather conditions, orientations and speed at which vehicle was moving when the image was captured pose more challenges to this problem.</a:t>
            </a: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r>
              <a:rPr sz="2800">
                <a:solidFill>
                  <a:schemeClr val="tx1"/>
                </a:solidFill>
                <a:latin typeface="Calibri"/>
                <a:ea typeface="Calibri"/>
                <a:cs typeface="Calibri"/>
              </a:rPr>
              <a:t>4. find contours based on edges.</a:t>
            </a:r>
            <a:endParaRPr sz="2800">
              <a:solidFill>
                <a:schemeClr val="tx1"/>
              </a:solidFill>
              <a:latin typeface="Calibri"/>
              <a:ea typeface="Calibri"/>
              <a:cs typeface="Calibri"/>
            </a:endParaRPr>
          </a:p>
          <a:p>
            <a:pPr marL="0" marR="0" indent="0">
              <a:spcBef>
                <a:spcPts val="0"/>
              </a:spcBef>
              <a:spcAft>
                <a:spcPts val="0"/>
              </a:spcAft>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r>
              <a:rPr sz="2800">
                <a:solidFill>
                  <a:schemeClr val="tx1"/>
                </a:solidFill>
                <a:latin typeface="Calibri"/>
                <a:ea typeface="Calibri"/>
                <a:cs typeface="Calibri"/>
              </a:rPr>
              <a:t>5. Initialize license plate contours and x,y coordinates.</a:t>
            </a:r>
            <a:endParaRPr sz="2800">
              <a:solidFill>
                <a:schemeClr val="tx1"/>
              </a:solidFill>
              <a:latin typeface="Calibri"/>
              <a:ea typeface="Calibri"/>
              <a:cs typeface="Calibri"/>
            </a:endParaRPr>
          </a:p>
          <a:p>
            <a:pPr marL="0" marR="0" indent="0">
              <a:spcBef>
                <a:spcPts val="0"/>
              </a:spcBef>
              <a:spcAft>
                <a:spcPts val="0"/>
              </a:spcAft>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r>
              <a:rPr sz="2800">
                <a:solidFill>
                  <a:schemeClr val="tx1"/>
                </a:solidFill>
                <a:latin typeface="Calibri"/>
                <a:ea typeface="Calibri"/>
                <a:cs typeface="Calibri"/>
              </a:rPr>
              <a:t>6. Find the contour with 4 potential corners and create ROI around it.</a:t>
            </a: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defRPr/>
            </a:pPr>
            <a:endParaRPr sz="2800">
              <a:solidFill>
                <a:schemeClr val="tx1"/>
              </a:solidFill>
              <a:latin typeface="Calibri"/>
              <a:ea typeface="Calibri"/>
              <a:cs typeface="Calibri"/>
            </a:endParaRPr>
          </a:p>
          <a:p>
            <a:pPr marL="342900" marR="0" lvl="0" indent="-342900" algn="just">
              <a:lnSpc>
                <a:spcPct val="150000"/>
              </a:lnSpc>
              <a:spcBef>
                <a:spcPts val="0"/>
              </a:spcBef>
              <a:spcAft>
                <a:spcPts val="799"/>
              </a:spcAft>
              <a:buFont typeface="Symbol"/>
              <a:buChar char=""/>
              <a:defRPr/>
            </a:pPr>
            <a:r>
              <a:rPr sz="2800">
                <a:solidFill>
                  <a:schemeClr val="tx1"/>
                </a:solidFill>
                <a:latin typeface="Calibri"/>
                <a:ea typeface="Calibri"/>
                <a:cs typeface="Calibri"/>
              </a:rPr>
              <a:t>Removing Noise from the detected image, before sending to tesseract</a:t>
            </a:r>
            <a:r>
              <a:rPr lang="en-US" sz="2800">
                <a:solidFill>
                  <a:schemeClr val="tx1"/>
                </a:solidFill>
                <a:latin typeface="Calibri"/>
                <a:ea typeface="Calibri"/>
                <a:cs typeface="Calibri"/>
              </a:rPr>
              <a:t>difficult to recognize the number properly during night time.</a:t>
            </a:r>
            <a:endParaRPr sz="2800">
              <a:solidFill>
                <a:schemeClr val="tx1"/>
              </a:solidFill>
              <a:latin typeface="Calibri"/>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786397603" name="Content Placeholder 2" hidden="0"/>
          <p:cNvSpPr>
            <a:spLocks noGrp="1"/>
          </p:cNvSpPr>
          <p:nvPr isPhoto="0" userDrawn="0">
            <p:ph idx="1" hasCustomPrompt="0"/>
          </p:nvPr>
        </p:nvSpPr>
        <p:spPr bwMode="auto">
          <a:xfrm flipH="0" flipV="0">
            <a:off x="725766" y="933639"/>
            <a:ext cx="8596667" cy="5443266"/>
          </a:xfrm>
        </p:spPr>
        <p:txBody>
          <a:bodyPr vertOverflow="overflow" horzOverflow="clip" vert="horz" wrap="square" lIns="91440" tIns="45720" rIns="91440" bIns="45720" numCol="1" spcCol="0" rtlCol="0" fromWordArt="0" anchor="t" anchorCtr="0" forceAA="0" upright="0" compatLnSpc="0">
            <a:noAutofit/>
          </a:bodyPr>
          <a:lstStyle/>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r>
              <a:rPr sz="2800">
                <a:solidFill>
                  <a:schemeClr val="tx1"/>
                </a:solidFill>
                <a:latin typeface="Calibri"/>
                <a:ea typeface="Calibri"/>
                <a:cs typeface="Calibri"/>
              </a:rPr>
              <a:t>7.Removing Noise from the detected image, before sending to tesseract</a:t>
            </a: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r>
              <a:rPr sz="2800">
                <a:solidFill>
                  <a:schemeClr val="tx1"/>
                </a:solidFill>
                <a:latin typeface="Calibri"/>
                <a:ea typeface="Calibri"/>
                <a:cs typeface="Calibri"/>
              </a:rPr>
              <a:t>8. Text recognition</a:t>
            </a:r>
            <a:r>
              <a:rPr sz="2800">
                <a:solidFill>
                  <a:schemeClr val="tx1"/>
                </a:solidFill>
                <a:latin typeface="Calibri"/>
                <a:ea typeface="Calibri"/>
                <a:cs typeface="Calibri"/>
              </a:rPr>
              <a:t>a</a:t>
            </a:r>
            <a:endParaRPr sz="2800">
              <a:solidFill>
                <a:schemeClr val="tx1"/>
              </a:solidFill>
              <a:latin typeface="Calibri"/>
              <a:ea typeface="Calibri"/>
              <a:cs typeface="Calibri"/>
            </a:endParaRPr>
          </a:p>
          <a:p>
            <a:pPr marL="0" marR="0" indent="0">
              <a:spcBef>
                <a:spcPts val="0"/>
              </a:spcBef>
              <a:spcAft>
                <a:spcPts val="0"/>
              </a:spcAft>
              <a:defRPr/>
            </a:pPr>
            <a:endParaRPr sz="2800">
              <a:solidFill>
                <a:schemeClr val="tx1"/>
              </a:solidFill>
              <a:latin typeface="Calibri"/>
              <a:ea typeface="Calibri"/>
              <a:cs typeface="Calibri"/>
            </a:endParaRPr>
          </a:p>
          <a:p>
            <a:pPr marL="0" marR="0" indent="0">
              <a:spcBef>
                <a:spcPts val="0"/>
              </a:spcBef>
              <a:spcAft>
                <a:spcPts val="0"/>
              </a:spcAft>
              <a:buClr>
                <a:schemeClr val="accent1"/>
              </a:buClr>
              <a:buSzPct val="80000"/>
              <a:buFont typeface="Wingdings 3"/>
              <a:buNone/>
              <a:defRPr/>
            </a:pPr>
            <a:r>
              <a:rPr sz="2800">
                <a:solidFill>
                  <a:schemeClr val="tx1"/>
                </a:solidFill>
                <a:latin typeface="Calibri"/>
                <a:ea typeface="Calibri"/>
                <a:cs typeface="Calibri"/>
              </a:rPr>
              <a:t>9. Draw license plate and write the text</a:t>
            </a:r>
            <a:endParaRPr sz="2800">
              <a:solidFill>
                <a:schemeClr val="tx1"/>
              </a:solidFill>
              <a:latin typeface="Calibri"/>
              <a:ea typeface="Calibri"/>
              <a:cs typeface="Calibri"/>
            </a:endParaRPr>
          </a:p>
          <a:p>
            <a:pPr marL="0" marR="0" indent="0">
              <a:spcBef>
                <a:spcPts val="0"/>
              </a:spcBef>
              <a:spcAft>
                <a:spcPts val="0"/>
              </a:spcAft>
              <a:defRPr/>
            </a:pPr>
            <a:endParaRPr sz="2800">
              <a:solidFill>
                <a:schemeClr val="tx1"/>
              </a:solidFill>
              <a:latin typeface="Calibri"/>
              <a:ea typeface="Calibri"/>
              <a:cs typeface="Calibri"/>
            </a:endParaRPr>
          </a:p>
          <a:p>
            <a:pPr marL="342900" marR="0" lvl="0" indent="-342900" algn="just">
              <a:lnSpc>
                <a:spcPct val="150000"/>
              </a:lnSpc>
              <a:spcBef>
                <a:spcPts val="0"/>
              </a:spcBef>
              <a:spcAft>
                <a:spcPts val="799"/>
              </a:spcAft>
              <a:buFont typeface="Symbol"/>
              <a:buChar char=""/>
              <a:defRPr/>
            </a:pPr>
            <a:r>
              <a:rPr sz="2800">
                <a:solidFill>
                  <a:schemeClr val="tx1"/>
                </a:solidFill>
                <a:latin typeface="Calibri"/>
                <a:ea typeface="Calibri"/>
                <a:cs typeface="Calibri"/>
              </a:rPr>
              <a:t>Removing Noise from the detected image, before sending to tesseract</a:t>
            </a:r>
            <a:r>
              <a:rPr lang="en-US" sz="2800">
                <a:solidFill>
                  <a:schemeClr val="tx1"/>
                </a:solidFill>
                <a:latin typeface="Calibri"/>
                <a:ea typeface="Calibri"/>
                <a:cs typeface="Calibri"/>
              </a:rPr>
              <a:t>difficult to recognize the number properly during night time.</a:t>
            </a:r>
            <a:endParaRPr sz="2800">
              <a:solidFill>
                <a:schemeClr val="tx1"/>
              </a:solidFill>
              <a:latin typeface="Calibri"/>
              <a:ea typeface="Calibri"/>
              <a:cs typeface="Calibri"/>
            </a:endParaRPr>
          </a:p>
        </p:txBody>
      </p:sp>
      <p:pic>
        <p:nvPicPr>
          <p:cNvPr id="88306846" name="" hidden="0"/>
          <p:cNvPicPr>
            <a:picLocks noChangeAspect="1"/>
          </p:cNvPicPr>
          <p:nvPr isPhoto="0" userDrawn="0"/>
        </p:nvPicPr>
        <p:blipFill>
          <a:blip r:embed="rId2"/>
          <a:srcRect l="32215" t="30772" r="36247" b="32467"/>
          <a:stretch/>
        </p:blipFill>
        <p:spPr bwMode="auto">
          <a:xfrm flipH="0" flipV="0">
            <a:off x="1452965" y="2357033"/>
            <a:ext cx="3077548" cy="19424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Introduction</a:t>
            </a:r>
            <a:endParaRPr/>
          </a:p>
        </p:txBody>
      </p:sp>
      <p:sp>
        <p:nvSpPr>
          <p:cNvPr id="3" name="Content Placeholder 2" hidden="0"/>
          <p:cNvSpPr>
            <a:spLocks noGrp="1"/>
          </p:cNvSpPr>
          <p:nvPr isPhoto="0" userDrawn="0">
            <p:ph idx="1" hasCustomPrompt="0"/>
          </p:nvPr>
        </p:nvSpPr>
        <p:spPr bwMode="auto">
          <a:xfrm>
            <a:off x="838200" y="1849990"/>
            <a:ext cx="8881533" cy="4351338"/>
          </a:xfrm>
        </p:spPr>
        <p:txBody>
          <a:bodyPr>
            <a:normAutofit/>
          </a:bodyPr>
          <a:lstStyle/>
          <a:p>
            <a:pPr>
              <a:defRPr/>
            </a:pPr>
            <a:r>
              <a:rPr lang="en-US" sz="2000"/>
              <a:t>A vehicle number plate is a metal or plastic plate attached to a vehicles which are different for every vehicles and that is for official identification purposes.</a:t>
            </a:r>
            <a:endParaRPr/>
          </a:p>
          <a:p>
            <a:pPr marL="0" indent="0">
              <a:buNone/>
              <a:defRPr/>
            </a:pPr>
            <a:endParaRPr lang="en-US" sz="2000"/>
          </a:p>
          <a:p>
            <a:pPr>
              <a:defRPr/>
            </a:pPr>
            <a:r>
              <a:rPr lang="en-US" sz="2000"/>
              <a:t>The number plate are attached on the front and back side of vehicles.</a:t>
            </a:r>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lstStyle/>
          <a:p>
            <a:pPr>
              <a:defRPr/>
            </a:pPr>
            <a:r>
              <a:rPr lang="en-US"/>
              <a:t>Gantt Chart</a:t>
            </a:r>
            <a:endParaRPr/>
          </a:p>
        </p:txBody>
      </p:sp>
      <p:pic>
        <p:nvPicPr>
          <p:cNvPr id="4" name="Picture 3" hidden="0"/>
          <p:cNvPicPr>
            <a:picLocks noChangeAspect="1"/>
          </p:cNvPicPr>
          <p:nvPr isPhoto="0" userDrawn="0"/>
        </p:nvPicPr>
        <p:blipFill>
          <a:blip r:embed="rId2"/>
          <a:srcRect l="11378" t="25941" r="19069" b="9064"/>
          <a:stretch/>
        </p:blipFill>
        <p:spPr bwMode="auto">
          <a:xfrm>
            <a:off x="838201" y="1521355"/>
            <a:ext cx="8435802" cy="450919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a:xfrm>
            <a:off x="3522134" y="2363259"/>
            <a:ext cx="5825066" cy="1824919"/>
          </a:xfrm>
        </p:spPr>
        <p:txBody>
          <a:bodyPr>
            <a:normAutofit/>
          </a:bodyPr>
          <a:lstStyle/>
          <a:p>
            <a:pPr>
              <a:defRPr/>
            </a:pPr>
            <a:r>
              <a:rPr lang="en-US" sz="5400"/>
              <a:t>Thank you!!</a:t>
            </a:r>
            <a:endParaRPr/>
          </a:p>
        </p:txBody>
      </p:sp>
    </p:spTree>
  </p:cSld>
  <p:clrMapOvr>
    <a:masterClrMapping/>
  </p:clrMapOvr>
  <mc:AlternateContent xmlns:mc="http://schemas.openxmlformats.org/markup-compatibility/2006">
    <mc:Choice xmlns:p14="http://schemas.microsoft.com/office/powerpoint/2010/main" Requires="p14">
      <p:transition spd="slow" p14:dur="3400" advClick="1">
        <p:fade thruBlk="0"/>
      </p:transition>
    </mc:Choice>
    <mc:Fallback>
      <p:transition spd="slow" advClick="1">
        <p:fade thruBlk="0"/>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Vehicle Number Plate Scanning System (VNPSS) </a:t>
            </a:r>
            <a:endParaRPr/>
          </a:p>
        </p:txBody>
      </p:sp>
      <p:sp>
        <p:nvSpPr>
          <p:cNvPr id="3" name="Content Placeholder 2" hidden="0"/>
          <p:cNvSpPr>
            <a:spLocks noGrp="1"/>
          </p:cNvSpPr>
          <p:nvPr isPhoto="0" userDrawn="0">
            <p:ph idx="1" hasCustomPrompt="0"/>
          </p:nvPr>
        </p:nvSpPr>
        <p:spPr bwMode="auto">
          <a:xfrm>
            <a:off x="838200" y="1849990"/>
            <a:ext cx="8435802" cy="4351338"/>
          </a:xfrm>
        </p:spPr>
        <p:txBody>
          <a:bodyPr>
            <a:normAutofit/>
          </a:bodyPr>
          <a:lstStyle/>
          <a:p>
            <a:pPr>
              <a:defRPr/>
            </a:pPr>
            <a:r>
              <a:rPr lang="en-US" sz="2000">
                <a:latin typeface="+mj-lt"/>
              </a:rPr>
              <a:t>VNPSS is an image-processing technology which is used to identify vehicles by their number plate using OCR(Optical Character Recognition).</a:t>
            </a:r>
            <a:endParaRPr/>
          </a:p>
          <a:p>
            <a:pPr>
              <a:defRPr/>
            </a:pPr>
            <a:endParaRPr lang="en-US" sz="2000">
              <a:latin typeface="+mj-lt"/>
            </a:endParaRPr>
          </a:p>
          <a:p>
            <a:pPr>
              <a:defRPr/>
            </a:pPr>
            <a:r>
              <a:rPr lang="en-US" sz="2000">
                <a:latin typeface="+mj-lt"/>
                <a:ea typeface="Calibri"/>
              </a:rPr>
              <a:t>This technology is used for traffic management purpose, Identification of stolen cars, Security control of restricted access areas, unattended parking lots </a:t>
            </a:r>
            <a:r>
              <a:rPr lang="en-US" sz="2000">
                <a:latin typeface="+mj-lt"/>
                <a:ea typeface="Calibri"/>
              </a:rPr>
              <a:t>etc</a:t>
            </a:r>
            <a:endParaRPr lang="en-US" sz="200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itle 1" hidden="0"/>
          <p:cNvSpPr>
            <a:spLocks noGrp="1"/>
          </p:cNvSpPr>
          <p:nvPr isPhoto="0" userDrawn="0">
            <p:ph type="title" hasCustomPrompt="0"/>
          </p:nvPr>
        </p:nvSpPr>
        <p:spPr bwMode="auto">
          <a:xfrm>
            <a:off x="2720009" y="1200012"/>
            <a:ext cx="10515600" cy="1325563"/>
          </a:xfrm>
        </p:spPr>
        <p:txBody>
          <a:bodyPr>
            <a:normAutofit/>
          </a:bodyPr>
          <a:lstStyle/>
          <a:p>
            <a:pPr>
              <a:defRPr/>
            </a:pPr>
            <a:r>
              <a:rPr lang="en-US" sz="2400"/>
              <a:t>Various names of this technology are:</a:t>
            </a:r>
            <a:endParaRPr/>
          </a:p>
        </p:txBody>
      </p:sp>
      <p:sp>
        <p:nvSpPr>
          <p:cNvPr id="3" name="Content Placeholder 2" hidden="0"/>
          <p:cNvSpPr>
            <a:spLocks noGrp="1"/>
          </p:cNvSpPr>
          <p:nvPr isPhoto="0" userDrawn="0">
            <p:ph idx="1" hasCustomPrompt="0"/>
          </p:nvPr>
        </p:nvSpPr>
        <p:spPr bwMode="auto">
          <a:xfrm>
            <a:off x="3422375" y="2380076"/>
            <a:ext cx="10515600" cy="4351338"/>
          </a:xfrm>
        </p:spPr>
        <p:txBody>
          <a:bodyPr>
            <a:normAutofit/>
          </a:bodyPr>
          <a:lstStyle/>
          <a:p>
            <a:pPr>
              <a:defRPr/>
            </a:pPr>
            <a:r>
              <a:rPr lang="en-US" sz="2000">
                <a:latin typeface="+mj-lt"/>
              </a:rPr>
              <a:t>Lisence</a:t>
            </a:r>
            <a:r>
              <a:rPr lang="en-US" sz="2000">
                <a:latin typeface="+mj-lt"/>
              </a:rPr>
              <a:t> plate Recognition(LPR)</a:t>
            </a:r>
            <a:endParaRPr/>
          </a:p>
          <a:p>
            <a:pPr>
              <a:defRPr/>
            </a:pPr>
            <a:r>
              <a:rPr lang="en-US" sz="2000">
                <a:latin typeface="+mj-lt"/>
              </a:rPr>
              <a:t>Car Registration System(CRS)</a:t>
            </a:r>
            <a:endParaRPr/>
          </a:p>
          <a:p>
            <a:pPr>
              <a:defRPr/>
            </a:pPr>
            <a:r>
              <a:rPr lang="en-US" sz="2000">
                <a:latin typeface="+mj-lt"/>
              </a:rPr>
              <a:t>Intelligent Transport System(ITS)</a:t>
            </a:r>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Objectives</a:t>
            </a:r>
            <a:endParaRPr/>
          </a:p>
        </p:txBody>
      </p:sp>
      <p:sp>
        <p:nvSpPr>
          <p:cNvPr id="3" name="Content Placeholder 2" hidden="0"/>
          <p:cNvSpPr>
            <a:spLocks noGrp="1"/>
          </p:cNvSpPr>
          <p:nvPr isPhoto="0" userDrawn="0">
            <p:ph idx="1" hasCustomPrompt="0"/>
          </p:nvPr>
        </p:nvSpPr>
        <p:spPr bwMode="auto">
          <a:xfrm>
            <a:off x="838200" y="1849990"/>
            <a:ext cx="8596668" cy="4351338"/>
          </a:xfrm>
        </p:spPr>
        <p:txBody>
          <a:bodyPr>
            <a:normAutofit/>
          </a:bodyPr>
          <a:lstStyle/>
          <a:p>
            <a:pPr marL="342900" marR="0" lvl="0" indent="-342900" algn="just">
              <a:lnSpc>
                <a:spcPct val="150000"/>
              </a:lnSpc>
              <a:spcBef>
                <a:spcPts val="0"/>
              </a:spcBef>
              <a:spcAft>
                <a:spcPts val="0"/>
              </a:spcAft>
              <a:buFont typeface="Symbol"/>
              <a:buChar char=""/>
              <a:defRPr/>
            </a:pPr>
            <a:r>
              <a:rPr lang="en-US">
                <a:latin typeface="Times New Roman"/>
                <a:ea typeface="Calibri"/>
                <a:cs typeface="Times New Roman"/>
              </a:rPr>
              <a:t>T</a:t>
            </a:r>
            <a:r>
              <a:rPr lang="en-US" sz="1800">
                <a:latin typeface="Times New Roman"/>
                <a:ea typeface="Calibri"/>
                <a:cs typeface="Times New Roman"/>
              </a:rPr>
              <a:t>o use for Security control of restricted access areas, vehicle tracking and monitoring, border crossing, security.</a:t>
            </a:r>
            <a:endParaRPr lang="en-US" sz="1800">
              <a:latin typeface="Times New Roman"/>
              <a:ea typeface="Calibri"/>
              <a:cs typeface="Mangal"/>
            </a:endParaRPr>
          </a:p>
          <a:p>
            <a:pPr marL="342900" marR="0" lvl="0" indent="-342900" algn="just">
              <a:lnSpc>
                <a:spcPct val="150000"/>
              </a:lnSpc>
              <a:spcBef>
                <a:spcPts val="0"/>
              </a:spcBef>
              <a:spcAft>
                <a:spcPts val="0"/>
              </a:spcAft>
              <a:buFont typeface="Symbol"/>
              <a:buChar char=""/>
              <a:defRPr/>
            </a:pPr>
            <a:r>
              <a:rPr lang="en-US" sz="1800">
                <a:latin typeface="Times New Roman"/>
                <a:ea typeface="Calibri"/>
                <a:cs typeface="Times New Roman"/>
              </a:rPr>
              <a:t>to reduce excessive time for registration of vehicle number.</a:t>
            </a:r>
            <a:endParaRPr lang="en-US" sz="1800">
              <a:latin typeface="Times New Roman"/>
              <a:ea typeface="Calibri"/>
              <a:cs typeface="Mangal"/>
            </a:endParaRPr>
          </a:p>
          <a:p>
            <a:pPr marL="342900" marR="0" lvl="0" indent="-342900" algn="just">
              <a:lnSpc>
                <a:spcPct val="150000"/>
              </a:lnSpc>
              <a:spcBef>
                <a:spcPts val="0"/>
              </a:spcBef>
              <a:spcAft>
                <a:spcPts val="800"/>
              </a:spcAft>
              <a:buFont typeface="Symbol"/>
              <a:buChar char=""/>
              <a:defRPr/>
            </a:pPr>
            <a:r>
              <a:rPr lang="en-US" sz="1800">
                <a:latin typeface="Times New Roman"/>
                <a:ea typeface="Calibri"/>
                <a:cs typeface="Times New Roman"/>
              </a:rPr>
              <a:t>to change the current traditional registration system </a:t>
            </a:r>
            <a:r>
              <a:rPr lang="en-US" sz="1800">
                <a:latin typeface="Times New Roman"/>
                <a:ea typeface="Calibri"/>
                <a:cs typeface="Times New Roman"/>
              </a:rPr>
              <a:t>i.e</a:t>
            </a:r>
            <a:r>
              <a:rPr lang="en-US" sz="1800">
                <a:latin typeface="Times New Roman"/>
                <a:ea typeface="Calibri"/>
                <a:cs typeface="Times New Roman"/>
              </a:rPr>
              <a:t> handwritten.</a:t>
            </a:r>
            <a:endParaRPr lang="en-US" sz="1800">
              <a:latin typeface="Times New Roman"/>
              <a:ea typeface="Calibri"/>
              <a:cs typeface="Mangal"/>
            </a:endParaRPr>
          </a:p>
          <a:p>
            <a:pPr>
              <a:defRPr/>
            </a:pPr>
            <a:endParaRPr lang="en-US" sz="200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Open CV</a:t>
            </a:r>
            <a:endParaRPr/>
          </a:p>
        </p:txBody>
      </p:sp>
      <p:sp>
        <p:nvSpPr>
          <p:cNvPr id="3" name="Content Placeholder 2" hidden="0"/>
          <p:cNvSpPr>
            <a:spLocks noGrp="1"/>
          </p:cNvSpPr>
          <p:nvPr isPhoto="0" userDrawn="0">
            <p:ph idx="1" hasCustomPrompt="0"/>
          </p:nvPr>
        </p:nvSpPr>
        <p:spPr bwMode="auto">
          <a:xfrm>
            <a:off x="838200" y="1849990"/>
            <a:ext cx="8596668" cy="4351338"/>
          </a:xfrm>
        </p:spPr>
        <p:txBody>
          <a:bodyPr>
            <a:normAutofit/>
          </a:bodyPr>
          <a:lstStyle/>
          <a:p>
            <a:pPr>
              <a:defRPr/>
            </a:pPr>
            <a:r>
              <a:rPr lang="en-US" sz="1800">
                <a:latin typeface="Times New Roman"/>
                <a:ea typeface="Calibri"/>
              </a:rPr>
              <a:t>It’s </a:t>
            </a:r>
            <a:r>
              <a:rPr lang="en-US" sz="1800">
                <a:latin typeface="Times New Roman"/>
                <a:ea typeface="Calibri"/>
              </a:rPr>
              <a:t>Library is a common platform and set of programming functions for real-time applications and contains several algorithms for more than 500 optimized algorithms.</a:t>
            </a:r>
            <a:endParaRPr/>
          </a:p>
          <a:p>
            <a:pPr>
              <a:defRPr/>
            </a:pPr>
            <a:r>
              <a:rPr lang="en-US" sz="1800">
                <a:latin typeface="Times New Roman"/>
                <a:ea typeface="Calibri"/>
              </a:rPr>
              <a:t>It supports a vast programming languages such as C ++, Python, Java and others, and is available on different platforms such as Windows, Linux, OS X, Android, iOS, and so on. </a:t>
            </a:r>
            <a:endParaRPr/>
          </a:p>
          <a:p>
            <a:pPr>
              <a:defRPr/>
            </a:pPr>
            <a:r>
              <a:rPr lang="en-US" sz="1800">
                <a:latin typeface="Times New Roman"/>
                <a:ea typeface="Calibri"/>
              </a:rPr>
              <a:t>Here in this system, we used Python as a code language. It is called Open CV Python</a:t>
            </a:r>
            <a:endParaRPr lang="en-US" sz="200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Elements In VNPSS</a:t>
            </a:r>
            <a:endParaRPr/>
          </a:p>
        </p:txBody>
      </p:sp>
      <p:sp>
        <p:nvSpPr>
          <p:cNvPr id="3" name="Content Placeholder 2" hidden="0"/>
          <p:cNvSpPr>
            <a:spLocks noGrp="1"/>
          </p:cNvSpPr>
          <p:nvPr isPhoto="0" userDrawn="0">
            <p:ph idx="1" hasCustomPrompt="0"/>
          </p:nvPr>
        </p:nvSpPr>
        <p:spPr bwMode="auto">
          <a:xfrm>
            <a:off x="838200" y="1849990"/>
            <a:ext cx="8596668" cy="4351338"/>
          </a:xfrm>
        </p:spPr>
        <p:txBody>
          <a:bodyPr>
            <a:normAutofit/>
          </a:bodyPr>
          <a:lstStyle/>
          <a:p>
            <a:pPr>
              <a:defRPr/>
            </a:pPr>
            <a:r>
              <a:rPr lang="en-US" sz="2000">
                <a:latin typeface="+mj-lt"/>
              </a:rPr>
              <a:t>Camera </a:t>
            </a:r>
            <a:endParaRPr/>
          </a:p>
          <a:p>
            <a:pPr>
              <a:defRPr/>
            </a:pPr>
            <a:r>
              <a:rPr lang="en-US" sz="2000">
                <a:latin typeface="+mj-lt"/>
              </a:rPr>
              <a:t>Iiluminatio</a:t>
            </a:r>
            <a:endParaRPr lang="en-US" sz="2000">
              <a:latin typeface="+mj-lt"/>
            </a:endParaRPr>
          </a:p>
          <a:p>
            <a:pPr>
              <a:defRPr/>
            </a:pPr>
            <a:r>
              <a:rPr lang="en-US" sz="2000">
                <a:latin typeface="+mj-lt"/>
              </a:rPr>
              <a:t>Frame grabber</a:t>
            </a:r>
            <a:endParaRPr/>
          </a:p>
          <a:p>
            <a:pPr>
              <a:defRPr/>
            </a:pPr>
            <a:r>
              <a:rPr lang="en-US" sz="2000">
                <a:latin typeface="+mj-lt"/>
              </a:rPr>
              <a:t>Computer</a:t>
            </a:r>
            <a:endParaRPr/>
          </a:p>
          <a:p>
            <a:pPr>
              <a:defRPr/>
            </a:pPr>
            <a:r>
              <a:rPr lang="en-US" sz="2000">
                <a:latin typeface="+mj-lt"/>
              </a:rPr>
              <a:t>Software</a:t>
            </a:r>
            <a:endParaRPr/>
          </a:p>
          <a:p>
            <a:pPr>
              <a:defRPr/>
            </a:pPr>
            <a:r>
              <a:rPr lang="en-US" sz="2000">
                <a:latin typeface="+mj-lt"/>
              </a:rPr>
              <a:t>Hardware</a:t>
            </a:r>
            <a:endParaRPr/>
          </a:p>
          <a:p>
            <a:pPr>
              <a:defRPr/>
            </a:pPr>
            <a:r>
              <a:rPr lang="en-US" sz="2000">
                <a:latin typeface="+mj-lt"/>
              </a:rPr>
              <a:t>Database</a:t>
            </a:r>
            <a:endParaRPr/>
          </a:p>
          <a:p>
            <a:pPr>
              <a:defRPr/>
            </a:pPr>
            <a:endParaRPr lang="en-US" sz="200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2" name="Title 1" hidden="0"/>
          <p:cNvSpPr>
            <a:spLocks noGrp="1"/>
          </p:cNvSpPr>
          <p:nvPr isPhoto="0" userDrawn="0">
            <p:ph type="title" hasCustomPrompt="0"/>
          </p:nvPr>
        </p:nvSpPr>
        <p:spPr bwMode="auto"/>
        <p:txBody>
          <a:bodyPr>
            <a:normAutofit/>
          </a:bodyPr>
          <a:lstStyle/>
          <a:p>
            <a:pPr>
              <a:defRPr/>
            </a:pPr>
            <a:r>
              <a:rPr lang="en-US" sz="3600"/>
              <a:t>Methodology(Agile Process Model)</a:t>
            </a:r>
            <a:endParaRPr/>
          </a:p>
        </p:txBody>
      </p:sp>
      <p:sp>
        <p:nvSpPr>
          <p:cNvPr id="3" name="Content Placeholder 2" hidden="0"/>
          <p:cNvSpPr>
            <a:spLocks noGrp="1"/>
          </p:cNvSpPr>
          <p:nvPr isPhoto="0" userDrawn="0">
            <p:ph idx="1" hasCustomPrompt="0"/>
          </p:nvPr>
        </p:nvSpPr>
        <p:spPr bwMode="auto">
          <a:xfrm>
            <a:off x="601431" y="1322857"/>
            <a:ext cx="8596668" cy="4351338"/>
          </a:xfrm>
        </p:spPr>
        <p:txBody>
          <a:bodyPr>
            <a:normAutofit lnSpcReduction="10000"/>
          </a:bodyPr>
          <a:lstStyle/>
          <a:p>
            <a:pPr marL="342900" marR="0" lvl="0" indent="-342900" algn="just">
              <a:lnSpc>
                <a:spcPct val="150000"/>
              </a:lnSpc>
              <a:spcBef>
                <a:spcPts val="0"/>
              </a:spcBef>
              <a:spcAft>
                <a:spcPts val="0"/>
              </a:spcAft>
              <a:buFont typeface="Symbol"/>
              <a:buChar char=""/>
              <a:defRPr/>
            </a:pPr>
            <a:r>
              <a:rPr lang="en-US" sz="1800">
                <a:solidFill>
                  <a:srgbClr val="000000"/>
                </a:solidFill>
                <a:latin typeface="Times New Roman"/>
                <a:ea typeface="Calibri"/>
              </a:rPr>
              <a:t>It </a:t>
            </a:r>
            <a:r>
              <a:rPr lang="en-US" sz="1800">
                <a:solidFill>
                  <a:srgbClr val="000000"/>
                </a:solidFill>
                <a:latin typeface="Times New Roman"/>
                <a:ea typeface="Calibri"/>
              </a:rPr>
              <a:t>refers to a software development approach based on iterative development.</a:t>
            </a:r>
            <a:endParaRPr/>
          </a:p>
          <a:p>
            <a:pPr marL="342900" marR="0" lvl="0" indent="-342900" algn="just">
              <a:lnSpc>
                <a:spcPct val="150000"/>
              </a:lnSpc>
              <a:spcBef>
                <a:spcPts val="0"/>
              </a:spcBef>
              <a:spcAft>
                <a:spcPts val="0"/>
              </a:spcAft>
              <a:buFont typeface="Symbol"/>
              <a:buChar char=""/>
              <a:defRPr/>
            </a:pPr>
            <a:r>
              <a:rPr lang="en-US" sz="1800">
                <a:solidFill>
                  <a:srgbClr val="000000"/>
                </a:solidFill>
                <a:latin typeface="Times New Roman"/>
                <a:ea typeface="Calibri"/>
              </a:rPr>
              <a:t>This methods break tasks into smaller iterations, or parts do not directly involve long term planning.</a:t>
            </a:r>
            <a:endParaRPr/>
          </a:p>
          <a:p>
            <a:pPr marL="0" marR="0" algn="just">
              <a:defRPr/>
            </a:pPr>
            <a:r>
              <a:rPr lang="en-US" sz="1800">
                <a:solidFill>
                  <a:srgbClr val="000000"/>
                </a:solidFill>
                <a:latin typeface="Times New Roman"/>
                <a:ea typeface="Times New Roman"/>
              </a:rPr>
              <a:t>Following are the phases in the Agile model are as follows:</a:t>
            </a:r>
            <a:endParaRPr lang="en-US" sz="1800">
              <a:latin typeface="Times New Roman"/>
              <a:ea typeface="Times New Roman"/>
            </a:endParaRPr>
          </a:p>
          <a:p>
            <a:pPr marL="342900" marR="0" lvl="0" indent="-342900" algn="just">
              <a:lnSpc>
                <a:spcPct val="114999"/>
              </a:lnSpc>
              <a:spcBef>
                <a:spcPts val="300"/>
              </a:spcBef>
              <a:spcAft>
                <a:spcPts val="800"/>
              </a:spcAft>
              <a:buFont typeface="+mj-lt"/>
              <a:buAutoNum type="arabicPeriod"/>
              <a:tabLst>
                <a:tab pos="457200" algn="l"/>
              </a:tabLst>
              <a:defRPr/>
            </a:pPr>
            <a:r>
              <a:rPr lang="en-US" sz="1800">
                <a:solidFill>
                  <a:srgbClr val="000000"/>
                </a:solidFill>
                <a:latin typeface="Times New Roman"/>
                <a:ea typeface="Calibri"/>
                <a:cs typeface="Times New Roman"/>
              </a:rPr>
              <a:t>Requirements gathering</a:t>
            </a:r>
            <a:endParaRPr lang="en-US" sz="1800">
              <a:latin typeface="Times New Roman"/>
              <a:ea typeface="Calibri"/>
              <a:cs typeface="Mangal"/>
            </a:endParaRPr>
          </a:p>
          <a:p>
            <a:pPr marL="342900" marR="0" lvl="0" indent="-342900" algn="just">
              <a:lnSpc>
                <a:spcPct val="114999"/>
              </a:lnSpc>
              <a:spcBef>
                <a:spcPts val="300"/>
              </a:spcBef>
              <a:spcAft>
                <a:spcPts val="800"/>
              </a:spcAft>
              <a:buFont typeface="+mj-lt"/>
              <a:buAutoNum type="arabicPeriod"/>
              <a:tabLst>
                <a:tab pos="457200" algn="l"/>
              </a:tabLst>
              <a:defRPr/>
            </a:pPr>
            <a:r>
              <a:rPr lang="en-US" sz="1800">
                <a:solidFill>
                  <a:srgbClr val="000000"/>
                </a:solidFill>
                <a:latin typeface="Times New Roman"/>
                <a:ea typeface="Calibri"/>
                <a:cs typeface="Times New Roman"/>
              </a:rPr>
              <a:t>Design the requirements</a:t>
            </a:r>
            <a:endParaRPr lang="en-US" sz="1800">
              <a:latin typeface="Times New Roman"/>
              <a:ea typeface="Calibri"/>
              <a:cs typeface="Mangal"/>
            </a:endParaRPr>
          </a:p>
          <a:p>
            <a:pPr marL="342900" marR="0" lvl="0" indent="-342900" algn="just">
              <a:lnSpc>
                <a:spcPct val="114999"/>
              </a:lnSpc>
              <a:spcBef>
                <a:spcPts val="300"/>
              </a:spcBef>
              <a:spcAft>
                <a:spcPts val="800"/>
              </a:spcAft>
              <a:buFont typeface="+mj-lt"/>
              <a:buAutoNum type="arabicPeriod"/>
              <a:tabLst>
                <a:tab pos="457200" algn="l"/>
              </a:tabLst>
              <a:defRPr/>
            </a:pPr>
            <a:r>
              <a:rPr lang="en-US" sz="1800">
                <a:solidFill>
                  <a:srgbClr val="000000"/>
                </a:solidFill>
                <a:latin typeface="Times New Roman"/>
                <a:ea typeface="Calibri"/>
                <a:cs typeface="Times New Roman"/>
              </a:rPr>
              <a:t>Construction/ iteration</a:t>
            </a:r>
            <a:endParaRPr lang="en-US" sz="1800">
              <a:latin typeface="Times New Roman"/>
              <a:ea typeface="Calibri"/>
              <a:cs typeface="Mangal"/>
            </a:endParaRPr>
          </a:p>
          <a:p>
            <a:pPr marL="342900" marR="0" lvl="0" indent="-342900" algn="just">
              <a:lnSpc>
                <a:spcPct val="114999"/>
              </a:lnSpc>
              <a:spcBef>
                <a:spcPts val="300"/>
              </a:spcBef>
              <a:spcAft>
                <a:spcPts val="800"/>
              </a:spcAft>
              <a:buFont typeface="+mj-lt"/>
              <a:buAutoNum type="arabicPeriod"/>
              <a:tabLst>
                <a:tab pos="457200" algn="l"/>
              </a:tabLst>
              <a:defRPr/>
            </a:pPr>
            <a:r>
              <a:rPr lang="en-US" sz="1800">
                <a:solidFill>
                  <a:srgbClr val="000000"/>
                </a:solidFill>
                <a:latin typeface="Times New Roman"/>
                <a:ea typeface="Calibri"/>
                <a:cs typeface="Times New Roman"/>
              </a:rPr>
              <a:t>Testing/ Quality assurance</a:t>
            </a:r>
            <a:endParaRPr lang="en-US" sz="1800">
              <a:latin typeface="Times New Roman"/>
              <a:ea typeface="Calibri"/>
              <a:cs typeface="Mangal"/>
            </a:endParaRPr>
          </a:p>
          <a:p>
            <a:pPr marL="342900" marR="0" lvl="0" indent="-342900" algn="just">
              <a:lnSpc>
                <a:spcPct val="114999"/>
              </a:lnSpc>
              <a:spcBef>
                <a:spcPts val="300"/>
              </a:spcBef>
              <a:spcAft>
                <a:spcPts val="800"/>
              </a:spcAft>
              <a:buFont typeface="+mj-lt"/>
              <a:buAutoNum type="arabicPeriod"/>
              <a:tabLst>
                <a:tab pos="457200" algn="l"/>
              </a:tabLst>
              <a:defRPr/>
            </a:pPr>
            <a:r>
              <a:rPr lang="en-US" sz="1800">
                <a:solidFill>
                  <a:srgbClr val="000000"/>
                </a:solidFill>
                <a:latin typeface="Times New Roman"/>
                <a:ea typeface="Calibri"/>
                <a:cs typeface="Times New Roman"/>
              </a:rPr>
              <a:t>Deployment</a:t>
            </a:r>
            <a:endParaRPr lang="en-US" sz="1800">
              <a:latin typeface="Times New Roman"/>
              <a:ea typeface="Calibri"/>
              <a:cs typeface="Mangal"/>
            </a:endParaRPr>
          </a:p>
          <a:p>
            <a:pPr marL="342900" marR="0" lvl="0" indent="-342900" algn="just">
              <a:lnSpc>
                <a:spcPct val="114999"/>
              </a:lnSpc>
              <a:spcBef>
                <a:spcPts val="300"/>
              </a:spcBef>
              <a:spcAft>
                <a:spcPts val="800"/>
              </a:spcAft>
              <a:buFont typeface="+mj-lt"/>
              <a:buAutoNum type="arabicPeriod"/>
              <a:tabLst>
                <a:tab pos="457200" algn="l"/>
              </a:tabLst>
              <a:defRPr/>
            </a:pPr>
            <a:r>
              <a:rPr lang="en-US" sz="1800">
                <a:solidFill>
                  <a:srgbClr val="000000"/>
                </a:solidFill>
                <a:latin typeface="Times New Roman"/>
                <a:ea typeface="Calibri"/>
                <a:cs typeface="Times New Roman"/>
              </a:rPr>
              <a:t>Feedback</a:t>
            </a:r>
            <a:endParaRPr lang="en-US" sz="1800">
              <a:latin typeface="Times New Roman"/>
              <a:ea typeface="Calibri"/>
              <a:cs typeface="Mangal"/>
            </a:endParaRPr>
          </a:p>
          <a:p>
            <a:pPr marL="342900" marR="0" lvl="0" indent="-342900" algn="just">
              <a:lnSpc>
                <a:spcPct val="150000"/>
              </a:lnSpc>
              <a:spcBef>
                <a:spcPts val="0"/>
              </a:spcBef>
              <a:spcAft>
                <a:spcPts val="0"/>
              </a:spcAft>
              <a:buFont typeface="Symbol"/>
              <a:buChar char=""/>
              <a:defRPr/>
            </a:pPr>
            <a:endParaRPr lang="en-US" sz="1800">
              <a:latin typeface="Times New Roman"/>
              <a:ea typeface="Calibri"/>
              <a:cs typeface="Mangal"/>
            </a:endParaRPr>
          </a:p>
        </p:txBody>
      </p:sp>
      <p:pic>
        <p:nvPicPr>
          <p:cNvPr id="2049" name="Picture 1" descr="Agile Model" hidden="0"/>
          <p:cNvPicPr>
            <a:picLocks noChangeAspect="1" noChangeArrowheads="1"/>
          </p:cNvPicPr>
          <p:nvPr isPhoto="0" userDrawn="0"/>
        </p:nvPicPr>
        <p:blipFill>
          <a:blip r:embed="rId2"/>
          <a:stretch/>
        </p:blipFill>
        <p:spPr bwMode="auto">
          <a:xfrm>
            <a:off x="4838406" y="2755899"/>
            <a:ext cx="3794650" cy="2816647"/>
          </a:xfrm>
          <a:prstGeom prst="rect">
            <a:avLst/>
          </a:prstGeom>
          <a:noFill/>
        </p:spPr>
      </p:pic>
      <p:sp>
        <p:nvSpPr>
          <p:cNvPr id="5" name="Rectangle 4" hidden="0"/>
          <p:cNvSpPr/>
          <p:nvPr isPhoto="0" userDrawn="0"/>
        </p:nvSpPr>
        <p:spPr bwMode="auto">
          <a:xfrm>
            <a:off x="3038475" y="8155305"/>
            <a:ext cx="1753870" cy="191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noAutofit/>
          </a:bodyPr>
          <a:lstStyle/>
          <a:p>
            <a:pPr>
              <a:defRPr/>
            </a:pPr>
            <a:endParaRPr lang="en-US"/>
          </a:p>
        </p:txBody>
      </p:sp>
      <p:sp>
        <p:nvSpPr>
          <p:cNvPr id="6" name="Rectangle 4" hidden="0"/>
          <p:cNvSpPr>
            <a:spLocks noChangeArrowheads="1"/>
          </p:cNvSpPr>
          <p:nvPr isPhoto="0" userDrawn="0"/>
        </p:nvSpPr>
        <p:spPr bwMode="auto">
          <a:xfrm>
            <a:off x="444500" y="152400"/>
            <a:ext cx="12192000" cy="457200"/>
          </a:xfrm>
          <a:prstGeom prst="rect">
            <a:avLst/>
          </a:prstGeom>
          <a:noFill/>
          <a:ln>
            <a:noFill/>
          </a:ln>
          <a:effectLst/>
        </p:spPr>
        <p:txBody>
          <a:bodyPr vert="horz" wrap="none" lIns="91440" tIns="45720" rIns="91440" bIns="45720" numCol="1" anchor="ctr" anchorCtr="0" compatLnSpc="1">
            <a:prstTxWarp prst="textNoShape"/>
            <a:spAutoFit/>
          </a:bodyPr>
          <a:lstStyle/>
          <a:p>
            <a:pPr>
              <a:defRPr/>
            </a:pPr>
            <a:endParaRPr lang="en-US"/>
          </a:p>
        </p:txBody>
      </p:sp>
      <p:sp>
        <p:nvSpPr>
          <p:cNvPr id="7" name="Rectangle 6" hidden="0"/>
          <p:cNvSpPr>
            <a:spLocks noChangeArrowheads="1"/>
          </p:cNvSpPr>
          <p:nvPr isPhoto="0" userDrawn="0"/>
        </p:nvSpPr>
        <p:spPr bwMode="auto">
          <a:xfrm>
            <a:off x="444500" y="609600"/>
            <a:ext cx="12192000" cy="0"/>
          </a:xfrm>
          <a:prstGeom prst="rect">
            <a:avLst/>
          </a:prstGeom>
          <a:noFill/>
          <a:ln>
            <a:noFill/>
          </a:ln>
          <a:effectLst/>
        </p:spPr>
        <p:txBody>
          <a:bodyPr vert="horz" wrap="none" lIns="91440" tIns="45720" rIns="91440" bIns="45720" numCol="1" anchor="ctr" anchorCtr="0" compatLnSpc="1">
            <a:prstTxWarp prst="textNoShape"/>
            <a:spAutoFit/>
          </a:bodyPr>
          <a:lstStyle/>
          <a:p>
            <a:pPr>
              <a:defRPr/>
            </a:pPr>
            <a:endParaRPr lang="en-US"/>
          </a:p>
        </p:txBody>
      </p:sp>
      <p:sp>
        <p:nvSpPr>
          <p:cNvPr id="8" name="Rectangle 7" hidden="0"/>
          <p:cNvSpPr>
            <a:spLocks noChangeArrowheads="1"/>
          </p:cNvSpPr>
          <p:nvPr isPhoto="0" userDrawn="0"/>
        </p:nvSpPr>
        <p:spPr bwMode="auto">
          <a:xfrm>
            <a:off x="444500" y="4724399"/>
            <a:ext cx="12192000" cy="0"/>
          </a:xfrm>
          <a:prstGeom prst="rect">
            <a:avLst/>
          </a:prstGeom>
          <a:noFill/>
          <a:ln>
            <a:noFill/>
          </a:ln>
          <a:effectLst/>
        </p:spPr>
        <p:txBody>
          <a:bodyPr vert="horz" wrap="none" lIns="91440" tIns="45720" rIns="91440" bIns="45720" numCol="1" anchor="ctr" anchorCtr="0" compatLnSpc="1">
            <a:prstTxWarp prst="textNoShape"/>
            <a:spAutoFit/>
          </a:bodyPr>
          <a:lstStyle/>
          <a:p>
            <a:pPr>
              <a:defRPr/>
            </a:pPr>
            <a:endParaRPr lang="en-US"/>
          </a:p>
        </p:txBody>
      </p:sp>
    </p:spTree>
  </p:cSld>
  <p:clrMapOvr>
    <a:masterClrMapping/>
  </p:clrMapOvr>
  <mc:AlternateContent xmlns:mc="http://schemas.openxmlformats.org/markup-compatibility/2006">
    <mc:Choice xmlns:p14="http://schemas.microsoft.com/office/powerpoint/2010/main" Requires="p14">
      <p:transition spd="med" p14:dur="800" advClick="1">
        <p:fade thruBlk="0"/>
      </p:transition>
    </mc:Choice>
    <mc:Fallback>
      <p:transition spd="med" advClick="1">
        <p:fade thruBlk="0"/>
      </p:transition>
    </mc:Fallback>
  </mc:AlternateContent>
</p:sld>
</file>

<file path=ppt/theme/_rels/theme1.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Arial"/>
        <a:cs typeface="Arial"/>
      </a:majorFont>
      <a:minorFont>
        <a:latin typeface="Trebuchet MS"/>
        <a:ea typeface="Arial"/>
        <a:cs typeface="Arial"/>
      </a:minorFont>
    </a:fontScheme>
    <a:fmtScheme name="Facet">
      <a:fillStyleLst>
        <a:solidFill>
          <a:schemeClr val="phClr"/>
        </a:solidFill>
        <a:gradFill>
          <a:gsLst>
            <a:gs pos="0">
              <a:schemeClr val="phClr">
                <a:tint val="65000"/>
                <a:lumMod val="110000"/>
              </a:schemeClr>
            </a:gs>
            <a:gs pos="88000">
              <a:schemeClr val="phClr">
                <a:tint val="90000"/>
              </a:schemeClr>
            </a:gs>
          </a:gsLst>
          <a:lin ang="5400000" scaled="0"/>
        </a:gradFill>
        <a:gradFill>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04000"/>
              </a:schemeClr>
            </a:gs>
            <a:gs pos="94000">
              <a:schemeClr val="phClr">
                <a:shade val="96000"/>
                <a:lumMod val="82000"/>
              </a:schemeClr>
            </a:gs>
          </a:gsLst>
          <a:lin ang="5400000" scaled="0"/>
        </a:gradFill>
        <a:gradFill>
          <a:gsLst>
            <a:gs pos="0">
              <a:schemeClr val="phClr">
                <a:tint val="90000"/>
                <a:lumMod val="110000"/>
              </a:schemeClr>
            </a:gs>
            <a:gs pos="100000">
              <a:schemeClr val="phClr">
                <a:shade val="94000"/>
                <a:lumMod val="96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Facet</Template>
  <TotalTime>0</TotalTime>
  <Words>0</Words>
  <Application>ONLYOFFICE/6.4.2.6</Application>
  <DocSecurity>0</DocSecurity>
  <PresentationFormat>Widescreen</PresentationFormat>
  <Paragraphs>0</Paragraphs>
  <Slides>31</Slides>
  <Notes>31</Notes>
  <HiddenSlides>0</HiddenSlides>
  <MMClips>2</MMClips>
  <ScaleCrop>0</ScaleCrop>
  <HeadingPairs>
    <vt:vector size="4" baseType="variant">
      <vt:variant>
        <vt:lpstr>Theme</vt:lpstr>
      </vt:variant>
      <vt:variant>
        <vt:i4>1</vt:i4>
      </vt:variant>
      <vt:variant>
        <vt:lpstr>Slide Titles</vt:lpstr>
      </vt:variant>
      <vt:variant>
        <vt:i4>31</vt:i4>
      </vt:variant>
    </vt:vector>
  </HeadingPairs>
  <TitlesOfParts>
    <vt:vector size="32"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Number Plate Scanning System(VNPSS)</dc:title>
  <dc:subject/>
  <dc:creator>Nabin</dc:creator>
  <cp:keywords/>
  <dc:description/>
  <dc:identifier/>
  <dc:language/>
  <cp:lastModifiedBy/>
  <cp:revision>14</cp:revision>
  <dcterms:created xsi:type="dcterms:W3CDTF">2021-11-25T13:47:06Z</dcterms:created>
  <dcterms:modified xsi:type="dcterms:W3CDTF">2022-02-10T19:00:50Z</dcterms:modified>
  <cp:category/>
  <cp:contentStatus/>
  <cp:version/>
</cp:coreProperties>
</file>